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2D58-5F34-4A02-BF46-D45BFA2247A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3F54B-6790-403B-A3BB-24E781ADD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2D58-5F34-4A02-BF46-D45BFA2247A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3F54B-6790-403B-A3BB-24E781ADD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2D58-5F34-4A02-BF46-D45BFA2247A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3F54B-6790-403B-A3BB-24E781ADD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2D58-5F34-4A02-BF46-D45BFA2247A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3F54B-6790-403B-A3BB-24E781ADD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2D58-5F34-4A02-BF46-D45BFA2247A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3F54B-6790-403B-A3BB-24E781ADD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2D58-5F34-4A02-BF46-D45BFA2247A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3F54B-6790-403B-A3BB-24E781ADD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2D58-5F34-4A02-BF46-D45BFA2247A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3F54B-6790-403B-A3BB-24E781ADD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2D58-5F34-4A02-BF46-D45BFA2247A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3F54B-6790-403B-A3BB-24E781ADD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2D58-5F34-4A02-BF46-D45BFA2247A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3F54B-6790-403B-A3BB-24E781ADD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2D58-5F34-4A02-BF46-D45BFA2247A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3F54B-6790-403B-A3BB-24E781ADD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2D58-5F34-4A02-BF46-D45BFA2247A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3F54B-6790-403B-A3BB-24E781ADD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42D58-5F34-4A02-BF46-D45BFA2247A5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3F54B-6790-403B-A3BB-24E781ADD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lesyadraw.ru/raznye/rasteniy/kak-narisovat-kamen-karandashom-poetapno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lesyadraw.ru/raznye/rasteniy/kak-narisovat-sakuru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lesyadraw.ru/raznye/rasteniy/kak-narisovat-derevo-poetapno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lesyadraw.ru/raznye/rasteniy/kak-narisovat-nebo-i-oblaka-karandashom-poetapno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789040"/>
            <a:ext cx="7772400" cy="1470025"/>
          </a:xfrm>
        </p:spPr>
        <p:txBody>
          <a:bodyPr/>
          <a:lstStyle/>
          <a:p>
            <a:r>
              <a:rPr lang="ru-RU" dirty="0" smtClean="0"/>
              <a:t>«Майские </a:t>
            </a:r>
            <a:r>
              <a:rPr lang="ru-RU" dirty="0" smtClean="0"/>
              <a:t>забавы»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105400"/>
            <a:ext cx="6400800" cy="1752600"/>
          </a:xfrm>
        </p:spPr>
        <p:txBody>
          <a:bodyPr/>
          <a:lstStyle/>
          <a:p>
            <a:r>
              <a:rPr lang="ru-RU" b="1" dirty="0" smtClean="0"/>
              <a:t>2 </a:t>
            </a:r>
            <a:r>
              <a:rPr lang="ru-RU" b="1" dirty="0" smtClean="0"/>
              <a:t>класс</a:t>
            </a:r>
          </a:p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4460313" cy="3345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3704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490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Спасибо за внимание!</a:t>
            </a:r>
            <a:endParaRPr lang="ru-RU" sz="6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Цель:</a:t>
            </a:r>
            <a:endParaRPr lang="ru-RU" sz="54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Создание условия для обучения располагать </a:t>
            </a:r>
            <a:r>
              <a:rPr lang="ru-RU" sz="4000" b="1" dirty="0" smtClean="0"/>
              <a:t>предметы в пространстве на листе </a:t>
            </a:r>
            <a:r>
              <a:rPr lang="ru-RU" sz="4000" b="1" dirty="0" smtClean="0"/>
              <a:t>бумаги.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425662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0" i="0" dirty="0" smtClean="0">
                <a:solidFill>
                  <a:srgbClr val="444444"/>
                </a:solidFill>
                <a:effectLst/>
                <a:latin typeface="Times New Roman" pitchFamily="18" charset="0"/>
                <a:cs typeface="Times New Roman" pitchFamily="18" charset="0"/>
              </a:rPr>
              <a:t>Первым делом нарисуйте горизонт, он ниже середины листа и береговую линию. Картинки увеличиваются.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381"/>
          <a:stretch/>
        </p:blipFill>
        <p:spPr>
          <a:xfrm>
            <a:off x="1259632" y="1706868"/>
            <a:ext cx="6488394" cy="44584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08009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Далее обрыв </a:t>
            </a:r>
            <a:r>
              <a:rPr lang="ru-RU" sz="2800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вдалеке, </a:t>
            </a:r>
            <a:r>
              <a:rPr lang="ru-RU" sz="2800" dirty="0">
                <a:solidFill>
                  <a:srgbClr val="0B91EA"/>
                </a:solidFill>
                <a:latin typeface="Times New Roman" pitchFamily="18" charset="0"/>
                <a:cs typeface="Times New Roman" pitchFamily="18" charset="0"/>
                <a:hlinkClick r:id="rId2" tooltip="Как нарисовать камень карандашом поэтапно"/>
              </a:rPr>
              <a:t>камни</a:t>
            </a:r>
            <a:r>
              <a:rPr lang="ru-RU" sz="28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 в воде и в первой половине листа сверху предположительно расположение ветвей.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1628800"/>
            <a:ext cx="6381865" cy="47863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56614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Нарисуйте </a:t>
            </a:r>
            <a:r>
              <a:rPr lang="ru-RU" sz="3200" dirty="0">
                <a:latin typeface="Times New Roman" pitchFamily="18" charset="0"/>
                <a:cs typeface="Times New Roman" pitchFamily="18" charset="0"/>
                <a:hlinkClick r:id="rId2" tooltip="Как нарисовать сакуру"/>
              </a:rPr>
              <a:t>цветки вишни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и ветку с зазубринами.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1556792"/>
            <a:ext cx="6357863" cy="47683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19665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Рисуем еще ветки </a:t>
            </a:r>
            <a:r>
              <a:rPr lang="ru-RU" sz="3600" dirty="0">
                <a:latin typeface="Times New Roman" pitchFamily="18" charset="0"/>
                <a:cs typeface="Times New Roman" pitchFamily="18" charset="0"/>
                <a:hlinkClick r:id="rId2" tooltip="Как нарисовать дерево поэтапно"/>
              </a:rPr>
              <a:t>дерева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и цветки.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7" y="1756946"/>
            <a:ext cx="5877809" cy="44083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12334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На переднем плане прорисуйте траву, на заднем — обрыв и пляж.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1540923"/>
            <a:ext cx="6192688" cy="46445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67568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Нанесите тени на ветках, изобразите 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hlinkClick r:id="rId2" tooltip="Как нарисовать небо и облака карандашом поэтапно"/>
              </a:rPr>
              <a:t>облака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и имитацию воды в море. Вот и все, вот так просто можно нарисовать весну карандашом.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1" y="1648934"/>
            <a:ext cx="5925815" cy="44443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85639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532440" cy="6399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S03001019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Что такое текст</Template>
  <TotalTime>46</TotalTime>
  <Words>72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TS030010190</vt:lpstr>
      <vt:lpstr>«Майские забавы»</vt:lpstr>
      <vt:lpstr>Цель:</vt:lpstr>
      <vt:lpstr>Первым делом нарисуйте горизонт, он ниже середины листа и береговую линию. Картинки увеличиваются.</vt:lpstr>
      <vt:lpstr>Далее обрыв  вдалеке, камни в воде и в первой половине листа сверху предположительно расположение ветвей.</vt:lpstr>
      <vt:lpstr>Нарисуйте цветки вишни и ветку с зазубринами.</vt:lpstr>
      <vt:lpstr>Рисуем еще ветки дерева и цветки.</vt:lpstr>
      <vt:lpstr>На переднем плане прорисуйте траву, на заднем — обрыв и пляж.</vt:lpstr>
      <vt:lpstr>Нанесите тени на ветках, изобразите облака и имитацию воды в море. Вот и все, вот так просто можно нарисовать весну карандашом.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Рисование весны поэтапно.</dc:title>
  <dc:creator>user</dc:creator>
  <cp:lastModifiedBy>света</cp:lastModifiedBy>
  <cp:revision>4</cp:revision>
  <dcterms:created xsi:type="dcterms:W3CDTF">2015-05-14T07:10:18Z</dcterms:created>
  <dcterms:modified xsi:type="dcterms:W3CDTF">2022-05-26T21:10:36Z</dcterms:modified>
</cp:coreProperties>
</file>