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3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ED8A6-3F31-4C25-86F7-EA83A638497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4BB2-564C-4115-809B-ACEBE88ED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9416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ED8A6-3F31-4C25-86F7-EA83A638497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4BB2-564C-4115-809B-ACEBE88ED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2501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ED8A6-3F31-4C25-86F7-EA83A638497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4BB2-564C-4115-809B-ACEBE88ED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66674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ED8A6-3F31-4C25-86F7-EA83A638497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4BB2-564C-4115-809B-ACEBE88ED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1769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ED8A6-3F31-4C25-86F7-EA83A638497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4BB2-564C-4115-809B-ACEBE88ED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079258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ED8A6-3F31-4C25-86F7-EA83A638497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4BB2-564C-4115-809B-ACEBE88ED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7726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ED8A6-3F31-4C25-86F7-EA83A638497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4BB2-564C-4115-809B-ACEBE88ED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4113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ED8A6-3F31-4C25-86F7-EA83A638497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4BB2-564C-4115-809B-ACEBE88ED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2565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ED8A6-3F31-4C25-86F7-EA83A638497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4BB2-564C-4115-809B-ACEBE88ED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137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ED8A6-3F31-4C25-86F7-EA83A638497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4BB2-564C-4115-809B-ACEBE88ED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4184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ED8A6-3F31-4C25-86F7-EA83A638497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4BB2-564C-4115-809B-ACEBE88ED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8639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ED8A6-3F31-4C25-86F7-EA83A638497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4BB2-564C-4115-809B-ACEBE88ED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3106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ED8A6-3F31-4C25-86F7-EA83A638497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4BB2-564C-4115-809B-ACEBE88ED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1330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ED8A6-3F31-4C25-86F7-EA83A638497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4BB2-564C-4115-809B-ACEBE88ED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6653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ED8A6-3F31-4C25-86F7-EA83A638497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4BB2-564C-4115-809B-ACEBE88ED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0811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ED8A6-3F31-4C25-86F7-EA83A638497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4BB2-564C-4115-809B-ACEBE88ED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6983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ED8A6-3F31-4C25-86F7-EA83A6384975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3CD4BB2-564C-4115-809B-ACEBE88ED4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37311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68589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К</a:t>
            </a:r>
            <a:r>
              <a:rPr lang="ru-RU" sz="5400" b="1" dirty="0" smtClean="0">
                <a:solidFill>
                  <a:srgbClr val="FF0000"/>
                </a:solidFill>
              </a:rPr>
              <a:t>лассный час во 2 классе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3105807"/>
            <a:ext cx="7766936" cy="3578772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</a:rPr>
              <a:t>Интеллектуальная игра «Обо всем на 	свете</a:t>
            </a:r>
            <a:r>
              <a:rPr lang="ru-RU" sz="6000" b="1" dirty="0" smtClean="0">
                <a:solidFill>
                  <a:srgbClr val="00B050"/>
                </a:solidFill>
              </a:rPr>
              <a:t>»</a:t>
            </a:r>
          </a:p>
          <a:p>
            <a:pPr algn="ctr"/>
            <a:r>
              <a:rPr lang="ru-RU" sz="2400" b="1" smtClean="0">
                <a:solidFill>
                  <a:srgbClr val="00B050"/>
                </a:solidFill>
              </a:rPr>
              <a:t>Учитель: Киселева С.А.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229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Сестра старше брата на 3 года. На сколько лет сестра будет старше брата через 2 года?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6552" y="2270234"/>
            <a:ext cx="5392056" cy="377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238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 сколько 1 метр больше , чем 1 сантиметр?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88394" y="2160588"/>
            <a:ext cx="5175249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250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93835"/>
            <a:ext cx="8596668" cy="191288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Что тяжелее: 8 кг гвоздей или 8 кг пуха?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2948" y="2790223"/>
            <a:ext cx="3466349" cy="31099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8126" y="2773492"/>
            <a:ext cx="4422214" cy="312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9498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по окружающему миру: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1.Какая из наших птиц быстрее все летает?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2.Вьют ли гнезда наши перелетные птицы на юге?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3.Чем питаются божьи коровки?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4.Что случается с пчелой после того, как она ужалит?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5.Какой цветок лето начинает?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624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1.Стриж</a:t>
            </a:r>
          </a:p>
          <a:p>
            <a:r>
              <a:rPr lang="ru-RU" sz="2400" dirty="0" smtClean="0"/>
              <a:t>2.Не вьют</a:t>
            </a:r>
          </a:p>
          <a:p>
            <a:r>
              <a:rPr lang="ru-RU" sz="2400" dirty="0" smtClean="0"/>
              <a:t>3.Тлей</a:t>
            </a:r>
          </a:p>
          <a:p>
            <a:r>
              <a:rPr lang="ru-RU" sz="2400" dirty="0" smtClean="0"/>
              <a:t>4.Погибнет</a:t>
            </a:r>
          </a:p>
          <a:p>
            <a:r>
              <a:rPr lang="ru-RU" sz="2400" dirty="0" smtClean="0"/>
              <a:t>5.Колокольчик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5613" y="1399189"/>
            <a:ext cx="5234153" cy="392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6919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Дополнительные вопросы: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40069"/>
            <a:ext cx="8596668" cy="470129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5"/>
                </a:solidFill>
              </a:rPr>
              <a:t>1.Сколько стоил билет в театр Карабаса-</a:t>
            </a:r>
            <a:r>
              <a:rPr lang="ru-RU" sz="2800" b="1" dirty="0" err="1" smtClean="0">
                <a:solidFill>
                  <a:schemeClr val="accent5"/>
                </a:solidFill>
              </a:rPr>
              <a:t>Барабаса</a:t>
            </a:r>
            <a:r>
              <a:rPr lang="ru-RU" sz="2800" b="1" dirty="0" smtClean="0">
                <a:solidFill>
                  <a:schemeClr val="accent5"/>
                </a:solidFill>
              </a:rPr>
              <a:t>?</a:t>
            </a:r>
          </a:p>
          <a:p>
            <a:r>
              <a:rPr lang="ru-RU" sz="2800" b="1" dirty="0" smtClean="0">
                <a:solidFill>
                  <a:schemeClr val="accent5"/>
                </a:solidFill>
              </a:rPr>
              <a:t>2. Кто улетел вместе с Незнайкой на Луну?</a:t>
            </a:r>
          </a:p>
          <a:p>
            <a:r>
              <a:rPr lang="ru-RU" sz="2800" b="1" dirty="0" smtClean="0">
                <a:solidFill>
                  <a:schemeClr val="accent5"/>
                </a:solidFill>
              </a:rPr>
              <a:t>3.Кем был </a:t>
            </a:r>
            <a:r>
              <a:rPr lang="ru-RU" sz="2800" b="1" dirty="0" err="1" smtClean="0">
                <a:solidFill>
                  <a:schemeClr val="accent5"/>
                </a:solidFill>
              </a:rPr>
              <a:t>Дуремар</a:t>
            </a:r>
            <a:r>
              <a:rPr lang="ru-RU" sz="2800" b="1" dirty="0" smtClean="0">
                <a:solidFill>
                  <a:schemeClr val="accent5"/>
                </a:solidFill>
              </a:rPr>
              <a:t>?</a:t>
            </a:r>
          </a:p>
          <a:p>
            <a:r>
              <a:rPr lang="ru-RU" sz="2800" b="1" dirty="0" smtClean="0">
                <a:solidFill>
                  <a:schemeClr val="accent5"/>
                </a:solidFill>
              </a:rPr>
              <a:t>4. Откуда папа Карло взял полено?</a:t>
            </a:r>
          </a:p>
          <a:p>
            <a:r>
              <a:rPr lang="ru-RU" sz="2800" b="1" dirty="0" smtClean="0">
                <a:solidFill>
                  <a:schemeClr val="accent5"/>
                </a:solidFill>
              </a:rPr>
              <a:t>5.Кем по должности была фрекен Бок?</a:t>
            </a:r>
          </a:p>
          <a:p>
            <a:r>
              <a:rPr lang="ru-RU" sz="2800" b="1" dirty="0" smtClean="0">
                <a:solidFill>
                  <a:schemeClr val="accent5"/>
                </a:solidFill>
              </a:rPr>
              <a:t>6.Сколько лет пролежал Илья Муромец на печи?</a:t>
            </a:r>
          </a:p>
          <a:p>
            <a:r>
              <a:rPr lang="ru-RU" sz="2800" b="1" dirty="0" smtClean="0">
                <a:solidFill>
                  <a:schemeClr val="accent5"/>
                </a:solidFill>
              </a:rPr>
              <a:t>7.Как погиб царь в «Коньке-Горбунке»?</a:t>
            </a:r>
            <a:endParaRPr lang="ru-RU" sz="28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589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i="1" dirty="0" smtClean="0"/>
              <a:t>Ответы:</a:t>
            </a:r>
            <a:endParaRPr lang="ru-RU" sz="4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1.4 сольдо</a:t>
            </a:r>
          </a:p>
          <a:p>
            <a:r>
              <a:rPr lang="ru-RU" sz="2400" dirty="0" smtClean="0"/>
              <a:t>2.Пончик</a:t>
            </a:r>
          </a:p>
          <a:p>
            <a:r>
              <a:rPr lang="ru-RU" sz="2400" dirty="0" smtClean="0"/>
              <a:t>3.Аптекарем</a:t>
            </a:r>
          </a:p>
          <a:p>
            <a:r>
              <a:rPr lang="ru-RU" sz="2400" dirty="0" smtClean="0"/>
              <a:t>4.Дзуппе подарил</a:t>
            </a:r>
          </a:p>
          <a:p>
            <a:r>
              <a:rPr lang="ru-RU" sz="2400" dirty="0" smtClean="0"/>
              <a:t>5.Домопровительница</a:t>
            </a:r>
          </a:p>
          <a:p>
            <a:r>
              <a:rPr lang="ru-RU" sz="2400" dirty="0" smtClean="0"/>
              <a:t>6.33 года</a:t>
            </a:r>
          </a:p>
          <a:p>
            <a:r>
              <a:rPr lang="ru-RU" sz="2400" dirty="0" smtClean="0"/>
              <a:t>7.Сварился в молоке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11565" y="1058917"/>
            <a:ext cx="4459014" cy="445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638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7223" y="422816"/>
            <a:ext cx="7492279" cy="561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033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622331"/>
          </a:xfrm>
        </p:spPr>
        <p:txBody>
          <a:bodyPr>
            <a:normAutofit/>
          </a:bodyPr>
          <a:lstStyle/>
          <a:p>
            <a:r>
              <a:rPr lang="ru-RU" u="sng" dirty="0" smtClean="0"/>
              <a:t>Цели игры</a:t>
            </a:r>
            <a:r>
              <a:rPr lang="ru-RU" dirty="0" smtClean="0"/>
              <a:t>: </a:t>
            </a:r>
            <a:r>
              <a:rPr lang="ru-RU" dirty="0" smtClean="0"/>
              <a:t>расширение кругозора, воспитание </a:t>
            </a:r>
            <a:r>
              <a:rPr lang="ru-RU" dirty="0" smtClean="0"/>
              <a:t>любознательности и </a:t>
            </a:r>
            <a:r>
              <a:rPr lang="ru-RU" dirty="0" smtClean="0"/>
              <a:t>интереса к окружающему миру.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8345" y="2412124"/>
            <a:ext cx="5430806" cy="381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705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Что такое интеллект?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Интеллект – ум, мыслительная способность, умственное начало у человека. (Словарь Ожегова)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298172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496207"/>
          </a:xfrm>
        </p:spPr>
        <p:txBody>
          <a:bodyPr>
            <a:normAutofit fontScale="90000"/>
          </a:bodyPr>
          <a:lstStyle/>
          <a:p>
            <a:r>
              <a:rPr lang="ru-RU" sz="4400" i="1" dirty="0" smtClean="0"/>
              <a:t>Какие вы знаете телепередачи , способствующие развитию интеллекта?</a:t>
            </a:r>
            <a:endParaRPr lang="ru-RU" sz="44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85546" y="2490788"/>
            <a:ext cx="3912432" cy="3815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100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4372303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Игры : </a:t>
            </a:r>
            <a:br>
              <a:rPr lang="ru-RU" sz="4800" dirty="0" smtClean="0"/>
            </a:br>
            <a:r>
              <a:rPr lang="ru-RU" sz="4800" dirty="0" smtClean="0"/>
              <a:t>« Что? Где? Когда?» </a:t>
            </a:r>
            <a:br>
              <a:rPr lang="ru-RU" sz="4800" dirty="0" smtClean="0"/>
            </a:br>
            <a:r>
              <a:rPr lang="ru-RU" sz="4800" dirty="0" smtClean="0"/>
              <a:t> «Умники и умницы»</a:t>
            </a:r>
            <a:br>
              <a:rPr lang="ru-RU" sz="4800" dirty="0" smtClean="0"/>
            </a:br>
            <a:r>
              <a:rPr lang="ru-RU" sz="4800" dirty="0" smtClean="0"/>
              <a:t> «Поле чудес»</a:t>
            </a:r>
            <a:br>
              <a:rPr lang="ru-RU" sz="4800" dirty="0" smtClean="0"/>
            </a:br>
            <a:r>
              <a:rPr lang="ru-RU" sz="4800" dirty="0" smtClean="0"/>
              <a:t> «Кто хочет стать миллионером»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328745"/>
            <a:ext cx="8596668" cy="71261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5593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/>
              <a:t>Интеллектуальная игра</a:t>
            </a:r>
            <a:br>
              <a:rPr lang="ru-RU" sz="4400" dirty="0" smtClean="0"/>
            </a:br>
            <a:r>
              <a:rPr lang="ru-RU" sz="4400" dirty="0" smtClean="0"/>
              <a:t> «Обо всем на свете»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06262" y="2160588"/>
            <a:ext cx="4114800" cy="429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339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автор произведений: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«Человек рассеянный»</a:t>
            </a:r>
          </a:p>
          <a:p>
            <a:r>
              <a:rPr lang="ru-RU" sz="4000" dirty="0" smtClean="0"/>
              <a:t>«Золушка»</a:t>
            </a:r>
          </a:p>
          <a:p>
            <a:r>
              <a:rPr lang="ru-RU" sz="4000" dirty="0" smtClean="0"/>
              <a:t>«Красная шапочка»</a:t>
            </a:r>
          </a:p>
          <a:p>
            <a:r>
              <a:rPr lang="ru-RU" sz="4000" dirty="0" smtClean="0"/>
              <a:t>«Кто сказал «мяу» </a:t>
            </a:r>
          </a:p>
          <a:p>
            <a:r>
              <a:rPr lang="ru-RU" sz="4000" dirty="0" smtClean="0"/>
              <a:t>«Незнайка на луне»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13979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C000"/>
                </a:solidFill>
              </a:rPr>
              <a:t>1. Самуил Маршак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2.Шарль Перро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3.Братья Гримм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4.Владимир </a:t>
            </a:r>
            <a:r>
              <a:rPr lang="ru-RU" sz="3200" dirty="0" err="1" smtClean="0">
                <a:solidFill>
                  <a:srgbClr val="FFC000"/>
                </a:solidFill>
              </a:rPr>
              <a:t>Сутеев</a:t>
            </a:r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5.Николай Носов</a:t>
            </a:r>
            <a:endParaRPr lang="ru-RU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971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по математике: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C000"/>
                </a:solidFill>
              </a:rPr>
              <a:t>1.Прибор ,с помощью которого можно измерить длину: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-спидометр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-часы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-рулетка</a:t>
            </a:r>
            <a:endParaRPr lang="ru-RU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187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</TotalTime>
  <Words>275</Words>
  <Application>Microsoft Office PowerPoint</Application>
  <PresentationFormat>Произвольный</PresentationFormat>
  <Paragraphs>57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Классный час во 2 классе </vt:lpstr>
      <vt:lpstr>Цели игры: расширение кругозора, воспитание любознательности и интереса к окружающему миру.</vt:lpstr>
      <vt:lpstr>Что такое интеллект?</vt:lpstr>
      <vt:lpstr>Какие вы знаете телепередачи , способствующие развитию интеллекта?</vt:lpstr>
      <vt:lpstr>Игры :  « Что? Где? Когда?»   «Умники и умницы»  «Поле чудес»  «Кто хочет стать миллионером»</vt:lpstr>
      <vt:lpstr>Интеллектуальная игра  «Обо всем на свете»</vt:lpstr>
      <vt:lpstr>Кто автор произведений:</vt:lpstr>
      <vt:lpstr>Ответы:</vt:lpstr>
      <vt:lpstr>Вопросы по математике:</vt:lpstr>
      <vt:lpstr>Сестра старше брата на 3 года. На сколько лет сестра будет старше брата через 2 года?</vt:lpstr>
      <vt:lpstr>На сколько 1 метр больше , чем 1 сантиметр?</vt:lpstr>
      <vt:lpstr>Что тяжелее: 8 кг гвоздей или 8 кг пуха?</vt:lpstr>
      <vt:lpstr>Вопросы по окружающему миру:</vt:lpstr>
      <vt:lpstr>Ответы: </vt:lpstr>
      <vt:lpstr>Дополнительные вопросы:</vt:lpstr>
      <vt:lpstr>Ответы: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во 2 классе</dc:title>
  <dc:creator>Пользователь</dc:creator>
  <cp:lastModifiedBy>света</cp:lastModifiedBy>
  <cp:revision>7</cp:revision>
  <dcterms:created xsi:type="dcterms:W3CDTF">2022-02-18T16:52:46Z</dcterms:created>
  <dcterms:modified xsi:type="dcterms:W3CDTF">2022-06-02T08:35:55Z</dcterms:modified>
</cp:coreProperties>
</file>