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9" r:id="rId3"/>
    <p:sldId id="263" r:id="rId4"/>
    <p:sldId id="262" r:id="rId5"/>
    <p:sldId id="260" r:id="rId6"/>
    <p:sldId id="268" r:id="rId7"/>
    <p:sldId id="264" r:id="rId8"/>
    <p:sldId id="257" r:id="rId9"/>
    <p:sldId id="259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BFF25-5D23-47D6-AAC0-07A11083C91C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EB2D3-674A-4E5B-9C1A-0474F6970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EB2D3-674A-4E5B-9C1A-0474F6970C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EB2D3-674A-4E5B-9C1A-0474F6970C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EB2D3-674A-4E5B-9C1A-0474F6970C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8B2D-C84D-4ED5-A852-14F436B1295C}" type="datetime1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гном 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251520" y="3573016"/>
            <a:ext cx="3131840" cy="25699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8B3F-F462-4BF8-BC7A-2EB4F5F24915}" type="datetime1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FA4D-9AB8-4DC4-99AA-9640DAE030E4}" type="datetime1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E6A-4DC7-4213-8922-A6EF5EC14636}" type="datetime1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5E56-EBE2-48CF-AE6D-2F1F29BF6BE9}" type="datetime1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CE3A-A626-4424-B2A4-0566C8FEE999}" type="datetime1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47043-55CA-4297-80D0-C6368438BD47}" type="datetime1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48271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Внеурочная деятельность </a:t>
            </a:r>
            <a:b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2 класс</a:t>
            </a:r>
            <a:b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«Веселый карандаш»</a:t>
            </a:r>
            <a:b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Тема: </a:t>
            </a: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Повторение изученного по теме  «Художники – иллюстраторы</a:t>
            </a: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».</a:t>
            </a:r>
            <a:endParaRPr lang="ru-RU" sz="54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Picture 6" descr="7057813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376" y="404664"/>
            <a:ext cx="762000" cy="6731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32040" y="5517232"/>
            <a:ext cx="3672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Учитель: Киселева С.А.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2808312" cy="85010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Виктор Васнецов</a:t>
            </a:r>
            <a:endParaRPr lang="ru-RU" sz="36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628800"/>
            <a:ext cx="18859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95536" y="188641"/>
            <a:ext cx="280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творчеством Виктора Васнецова для многих начинается и часто кончается его былинно-сказочными холстами. А ведь Виктор Васнецов был отменным рисовальщиком и этот его дар сказался на выполнении многих книжных иллюстраций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332656"/>
            <a:ext cx="338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Уже в начале своего творчества он создал ряд иллюстраций к "Коньку-Горбунку" и "Жар Птице". Кроме сказок, у него есть произведения, посвящённые героическим образам былин. "Витязь на распутье", "Три богатыря". Знаменитое полотно "Иван Царевич на сером волке"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56992"/>
            <a:ext cx="223781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437112"/>
            <a:ext cx="2880320" cy="19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077072"/>
            <a:ext cx="27717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Picture 6" descr="7057813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376" y="404664"/>
            <a:ext cx="762000" cy="67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Monotype Corsiva" pitchFamily="66" charset="0"/>
              </a:rPr>
              <a:t>Повторение изученного по теме  «Художники – иллюстраторы».</a:t>
            </a:r>
            <a:endParaRPr lang="ru-RU" sz="44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7772400" cy="201622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У книги есть два автора: один писатель – он пишет текст книги, а второй художник – иллюстратор, он эту книгу иллюстрирует</a:t>
            </a:r>
            <a:r>
              <a:rPr lang="ru-RU" sz="3200" dirty="0" smtClean="0">
                <a:latin typeface="Monotype Corsiva" pitchFamily="66" charset="0"/>
              </a:rPr>
              <a:t>. 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2492896"/>
            <a:ext cx="43924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Рассматривать иллюстрированные книги очень интересно, потому что, даже не читая книги, по картинкам мы можем догадаться, о чем эта книжка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23928" y="274638"/>
            <a:ext cx="4762872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Владимир Лебедев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2" y="1600200"/>
            <a:ext cx="871296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22383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501008"/>
            <a:ext cx="2304256" cy="296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1816224" cy="275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501008"/>
            <a:ext cx="2232248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573016"/>
            <a:ext cx="1800200" cy="297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627784" y="836712"/>
            <a:ext cx="6048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 Лебедев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выдающийся график, художник иллюстратор Первые книги с его рисунками вышли в издательстве «Радуга», которому принадлежит значительная роль в создании детской книги В число наиболее известных книг, проиллюстрированных В. Лебедевым, входят, прежде всего, книги написанные поэтом Самуилом Маршаком.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в классной библиотечке книги  с иллюстрациями В.Лебедева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Алексей Пахомов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60648"/>
            <a:ext cx="19621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149080"/>
            <a:ext cx="1944216" cy="243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5" y="4149080"/>
            <a:ext cx="204022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192672"/>
            <a:ext cx="3240360" cy="223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3573016"/>
            <a:ext cx="1904380" cy="24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67544" y="1196752"/>
            <a:ext cx="6390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Алексей Пахомов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приобрел известность как художник, изображающий детвору. Широко популярны его иллюстрации к стихотворениям С. Маршака, В. Маяковского, С. Михалкова, а также к произведениям И. Тургенева "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Бежин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луг", Н. Некрасова "Мороз, Красный нос", к сборнику рассказов Л. Н. Толстого "Филиппок. Страницы из азбуки" и др. Много лет А. Ф. Пахомов сотрудничал с детскими журналами "Чиж", "Еж" и "Костер.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чём особенность иллюстраций А.Пахомова?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Владимир Конашевич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196753"/>
            <a:ext cx="6347048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Владимир Конашевич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- русский и советский художник, график.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Сотрудничал с издательствами "Радуга", "Госиздат", 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Academia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Детиздат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- иллюстрировал произведения Самуила Маршака, Корнея Чуковского,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Ганса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Христиана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Андерсена, Шарля Перро, Александра Пушкина; рисовал для детских журналов "Ёж", "Чиж", "Костёр", 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Мурзилка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", "Весёлые картинки".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195289" cy="234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492896"/>
            <a:ext cx="1634480" cy="163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221088"/>
            <a:ext cx="22383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708920"/>
            <a:ext cx="29908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725144"/>
            <a:ext cx="1508174" cy="188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221088"/>
            <a:ext cx="33537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32656"/>
            <a:ext cx="29908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35696" y="404665"/>
            <a:ext cx="3321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Евгений </a:t>
            </a:r>
            <a:r>
              <a:rPr lang="ru-RU" sz="3600" b="1" i="1" dirty="0" err="1" smtClean="0">
                <a:solidFill>
                  <a:srgbClr val="C00000"/>
                </a:solidFill>
                <a:latin typeface="Monotype Corsiva" pitchFamily="66" charset="0"/>
              </a:rPr>
              <a:t>Чарушин</a:t>
            </a:r>
            <a:endParaRPr lang="ru-RU" sz="3600" b="1" i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sz="36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1872208" cy="156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501008"/>
            <a:ext cx="1656184" cy="146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 flipH="1">
            <a:off x="4932040" y="5373216"/>
            <a:ext cx="3960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C00000"/>
                </a:solidFill>
              </a:rPr>
              <a:t>Рассмотри иллюстрации и прочитай замечательные произведения </a:t>
            </a:r>
            <a:r>
              <a:rPr lang="ru-RU" b="1" i="1" dirty="0" err="1" smtClean="0">
                <a:solidFill>
                  <a:srgbClr val="C00000"/>
                </a:solidFill>
              </a:rPr>
              <a:t>Е.Чарушина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4869160"/>
            <a:ext cx="205222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5157192"/>
            <a:ext cx="167736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64088" y="2924944"/>
            <a:ext cx="347238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611560" y="1196752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Известный художник и писатель. Кроме своих собственных книг ("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Волчишко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другие", "Васька", "Про сороку") Е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И.Чарушин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иллюстрировал произведения В.В. Бианки, С. Я. Маршака, К. И. Чуковского, М. М. Пришвина и др. Животные этого художника изображены, как живые: они милые, пушистые, обаятельные. Их так и хочется погладить, приласкать, защитить. Художник точно передаёт строение тела, повадки животных, не приукрашая их.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332656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Владимир </a:t>
            </a:r>
            <a:r>
              <a:rPr lang="ru-RU" sz="3600" b="1" i="1" dirty="0" err="1" smtClean="0">
                <a:solidFill>
                  <a:srgbClr val="C00000"/>
                </a:solidFill>
                <a:latin typeface="Monotype Corsiva" pitchFamily="66" charset="0"/>
              </a:rPr>
              <a:t>Сутеев</a:t>
            </a:r>
            <a:endParaRPr lang="ru-RU" sz="36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437112"/>
            <a:ext cx="165618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123281" cy="277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581128"/>
            <a:ext cx="2232248" cy="203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365104"/>
            <a:ext cx="24902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1484784"/>
            <a:ext cx="20955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4581128"/>
            <a:ext cx="1800200" cy="201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2411760" y="908721"/>
            <a:ext cx="44462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—детский писатель, один из зачинателей советской мультипликации, художник-иллюстратор и режиссёр-мультипликатор. Интересный факт Владимир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одинаково владел правой и левой рукой, причём одновременно одной мог писать, а другой — рисовать.  Он написал множество сказок, которые отличаются живостью, остроумием, простотой и доступностью для самых маленьких читателей. Почти каждое предложение сопровождалось яркой иллюстрацией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933056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Попробуй сочинить свою сказку и  нарисуй к ней иллюстрацию.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3888432" cy="77809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Иван </a:t>
            </a:r>
            <a:r>
              <a:rPr lang="ru-RU" b="1" i="1" dirty="0" err="1" smtClean="0">
                <a:solidFill>
                  <a:srgbClr val="C00000"/>
                </a:solidFill>
                <a:latin typeface="Monotype Corsiva" pitchFamily="66" charset="0"/>
              </a:rPr>
              <a:t>Билибин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9"/>
            <a:ext cx="5544616" cy="2304256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Художественный талант Ивана 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Билибина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ярко проявился в его иллюстрациях к русским сказкам и былинам, а также в работах над театральными постановками. Русской сказочной теме художник посвятил все свое творчество. Он выполнил иллюстрации к русским народным сказкам «Царевна-лягушка», «Перышко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Финиста-Ясна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Сокола», «Василиса Прекрасная», «Марья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Моревна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«Сестрица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братец Иванушка», «Белая уточка», к сказкам А. С. Пушкина - «Сказка о царе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«Сказка о золотом петушке», «Сказка о рыбаке и рыбке» и многим другим.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2656"/>
            <a:ext cx="2265040" cy="308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933056"/>
            <a:ext cx="22383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17032"/>
            <a:ext cx="292260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789040"/>
            <a:ext cx="2149475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ниверсальный шаблон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универсальный шаблон 1</Template>
  <TotalTime>235</TotalTime>
  <Words>330</Words>
  <Application>Microsoft Office PowerPoint</Application>
  <PresentationFormat>Экран (4:3)</PresentationFormat>
  <Paragraphs>32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универсальный шаблон 1</vt:lpstr>
      <vt:lpstr>Внеурочная деятельность  2 класс «Веселый карандаш» Тема: Повторение изученного по теме  «Художники – иллюстраторы».</vt:lpstr>
      <vt:lpstr>Цель:</vt:lpstr>
      <vt:lpstr>У книги есть два автора: один писатель – он пишет текст книги, а второй художник – иллюстратор, он эту книгу иллюстрирует. </vt:lpstr>
      <vt:lpstr>Владимир Лебедев</vt:lpstr>
      <vt:lpstr>Алексей Пахомов</vt:lpstr>
      <vt:lpstr>Владимир Конашевич</vt:lpstr>
      <vt:lpstr>Слайд 7</vt:lpstr>
      <vt:lpstr>Слайд 8</vt:lpstr>
      <vt:lpstr>Иван Билибин</vt:lpstr>
      <vt:lpstr>Виктор Васнецов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Универсальный шаблон</dc:title>
  <dc:creator>N</dc:creator>
  <cp:lastModifiedBy>света</cp:lastModifiedBy>
  <cp:revision>30</cp:revision>
  <dcterms:created xsi:type="dcterms:W3CDTF">2017-12-13T01:58:46Z</dcterms:created>
  <dcterms:modified xsi:type="dcterms:W3CDTF">2022-06-02T10:07:35Z</dcterms:modified>
</cp:coreProperties>
</file>