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94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07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7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4A43DF5-8AD5-423A-BE12-B08C96B1E2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0F94A-8059-4788-BB99-519FFFED50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AC06E-DECF-47C9-ACD8-C701BF85FC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FAE32-305E-4C08-A14E-DC5CF2120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F06D1-D446-42A4-A44E-7E077A0B98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DF8D5-15E1-4F15-A3D4-C341D25A5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9CAD0-6E65-42A1-A697-D2ED407B76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2F516-A72C-487F-AE26-9704196EF0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DBBB7-F730-4B3A-967A-E1253D824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77956-271B-4CB6-8C74-3B1646F8BE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E6A52-E625-4D62-BB34-B68D263F1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611A9-2531-4070-92FC-4257F6426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24D36-9627-4458-8A76-66FA124F95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8E770-EFA0-42C2-969B-58B57ACD79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23D90-276C-44EA-A499-59A012FC39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82688" y="41513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43D39-336B-401D-BB8E-7B8950ED11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97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AA4A75F-5B6C-4170-8942-73B50A79B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78165" y="2697956"/>
            <a:ext cx="7772400" cy="1462088"/>
          </a:xfrm>
        </p:spPr>
        <p:txBody>
          <a:bodyPr/>
          <a:lstStyle/>
          <a:p>
            <a:pPr algn="ctr" eaLnBrk="1" hangingPunct="1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Мир вокруг нас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«Человек – часть природы»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z="2400" smtClean="0"/>
          </a:p>
          <a:p>
            <a:pPr eaLnBrk="1" hangingPunct="1"/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47963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2878137" cy="36718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smtClean="0"/>
              <a:t>Все в природе взаимосвязано. А человек только часть природы.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/>
              <a:t>Древний человек не мог прожить без растений и животных. Он полностью зависел от окружающей среды, от природы.</a:t>
            </a:r>
          </a:p>
        </p:txBody>
      </p:sp>
      <p:pic>
        <p:nvPicPr>
          <p:cNvPr id="4100" name="Picture 9" descr="древний человек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05288" y="2155825"/>
            <a:ext cx="4749800" cy="38639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40325" y="2017713"/>
            <a:ext cx="381476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/>
              <a:t>Современный человек в своей жизни связан с природой еще теснее, чем древний человек. Он тесно взаимосвязан с окружающей средой.</a:t>
            </a:r>
          </a:p>
        </p:txBody>
      </p:sp>
      <p:pic>
        <p:nvPicPr>
          <p:cNvPr id="5124" name="Picture 7" descr="devushka_cvety_3225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2688" y="2674938"/>
            <a:ext cx="3814762" cy="28003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3814762" cy="4114800"/>
          </a:xfrm>
        </p:spPr>
        <p:txBody>
          <a:bodyPr/>
          <a:lstStyle/>
          <a:p>
            <a:pPr eaLnBrk="1" hangingPunct="1"/>
            <a:r>
              <a:rPr lang="ru-RU" sz="2800" smtClean="0"/>
              <a:t>Ему нужно все, что есть в природе и без природы ему не прожить: </a:t>
            </a:r>
          </a:p>
          <a:p>
            <a:pPr eaLnBrk="1" hangingPunct="1"/>
            <a:r>
              <a:rPr lang="ru-RU" sz="2800" smtClean="0"/>
              <a:t>без воды,</a:t>
            </a:r>
          </a:p>
          <a:p>
            <a:pPr eaLnBrk="1" hangingPunct="1"/>
            <a:r>
              <a:rPr lang="ru-RU" sz="2800" smtClean="0"/>
              <a:t> солнца,</a:t>
            </a:r>
          </a:p>
          <a:p>
            <a:pPr eaLnBrk="1" hangingPunct="1"/>
            <a:r>
              <a:rPr lang="ru-RU" sz="2800" smtClean="0"/>
              <a:t> воздуха,</a:t>
            </a:r>
          </a:p>
          <a:p>
            <a:pPr eaLnBrk="1" hangingPunct="1"/>
            <a:r>
              <a:rPr lang="ru-RU" sz="2800" smtClean="0"/>
              <a:t>почвы</a:t>
            </a:r>
          </a:p>
        </p:txBody>
      </p:sp>
      <p:pic>
        <p:nvPicPr>
          <p:cNvPr id="6148" name="Picture 8" descr="родник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57800" y="2017713"/>
            <a:ext cx="3167063" cy="1987550"/>
          </a:xfrm>
          <a:noFill/>
        </p:spPr>
      </p:pic>
      <p:pic>
        <p:nvPicPr>
          <p:cNvPr id="6149" name="Picture 9" descr="ржаное поле 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34000" y="4143375"/>
            <a:ext cx="3089275" cy="22574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7171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6003925" y="2433638"/>
            <a:ext cx="2951163" cy="3698875"/>
          </a:xfrm>
        </p:spPr>
        <p:txBody>
          <a:bodyPr/>
          <a:lstStyle/>
          <a:p>
            <a:pPr eaLnBrk="1" hangingPunct="1"/>
            <a:r>
              <a:rPr lang="ru-RU" sz="2800" smtClean="0"/>
              <a:t>Человеку не прожить без растений и животных</a:t>
            </a:r>
          </a:p>
        </p:txBody>
      </p:sp>
      <p:pic>
        <p:nvPicPr>
          <p:cNvPr id="7172" name="Picture 11" descr="верблюд для тетради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3938588"/>
            <a:ext cx="4114800" cy="2538412"/>
          </a:xfrm>
          <a:noFill/>
        </p:spPr>
      </p:pic>
      <p:pic>
        <p:nvPicPr>
          <p:cNvPr id="7173" name="Picture 13" descr="ржаное поле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12913" y="1905000"/>
            <a:ext cx="4002087" cy="21002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7772400" cy="1987550"/>
          </a:xfrm>
        </p:spPr>
        <p:txBody>
          <a:bodyPr/>
          <a:lstStyle/>
          <a:p>
            <a:pPr eaLnBrk="1" hangingPunct="1"/>
            <a:r>
              <a:rPr lang="ru-RU" sz="2800" i="1" smtClean="0"/>
              <a:t>Жизнь человека неразрывно связана с природой невидимыми связями</a:t>
            </a:r>
            <a:r>
              <a:rPr lang="ru-RU" sz="2800" smtClean="0"/>
              <a:t> </a:t>
            </a:r>
          </a:p>
        </p:txBody>
      </p:sp>
      <p:pic>
        <p:nvPicPr>
          <p:cNvPr id="8196" name="Picture 7" descr="человек и природа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66800" y="3124200"/>
            <a:ext cx="6400800" cy="3352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140325" y="2017713"/>
            <a:ext cx="3814763" cy="4114800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chemeClr val="hlink"/>
                </a:solidFill>
              </a:rPr>
              <a:t>Что нужно, чтобы  ты выпил чашку чая утром?</a:t>
            </a:r>
          </a:p>
          <a:p>
            <a:pPr eaLnBrk="1" hangingPunct="1"/>
            <a:r>
              <a:rPr lang="ru-RU" sz="2800" smtClean="0"/>
              <a:t>1……………..</a:t>
            </a:r>
          </a:p>
          <a:p>
            <a:pPr eaLnBrk="1" hangingPunct="1"/>
            <a:r>
              <a:rPr lang="ru-RU" sz="2800" smtClean="0"/>
              <a:t>2……………..</a:t>
            </a:r>
          </a:p>
          <a:p>
            <a:pPr eaLnBrk="1" hangingPunct="1"/>
            <a:r>
              <a:rPr lang="ru-RU" sz="2800" smtClean="0"/>
              <a:t>3…………….</a:t>
            </a:r>
          </a:p>
          <a:p>
            <a:pPr eaLnBrk="1" hangingPunct="1"/>
            <a:r>
              <a:rPr lang="ru-RU" sz="2800" smtClean="0"/>
              <a:t>4…………….</a:t>
            </a:r>
          </a:p>
          <a:p>
            <a:pPr eaLnBrk="1" hangingPunct="1"/>
            <a:r>
              <a:rPr lang="ru-RU" sz="2800" smtClean="0"/>
              <a:t>5……………..</a:t>
            </a:r>
          </a:p>
        </p:txBody>
      </p:sp>
      <p:pic>
        <p:nvPicPr>
          <p:cNvPr id="9220" name="Picture 10" descr="чашка чая на столе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2688" y="2927350"/>
            <a:ext cx="3814762" cy="22939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017713"/>
            <a:ext cx="4311650" cy="46116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/>
              <a:t>Все  на нашей планете взаимосвязано: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вода и воздух (облака)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вода и растения (деревья)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растения и почва (грибы)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вода и животные (рыба)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воздух и животные (птицы)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почва и животные (кроты)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Вода и насекомые (стрекоза)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/>
              <a:t>Приведите примеры по  основным связям в экологических системах Земли с растениями, животными, птицами, насекомыми, грибами и их взаимосвязь с человеком?</a:t>
            </a:r>
          </a:p>
        </p:txBody>
      </p:sp>
      <p:pic>
        <p:nvPicPr>
          <p:cNvPr id="10244" name="Picture 9" descr="взаимосвязь человека и природы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51438" y="2017713"/>
            <a:ext cx="3792537" cy="44592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Человек – часть природы</a:t>
            </a:r>
          </a:p>
        </p:txBody>
      </p:sp>
      <p:pic>
        <p:nvPicPr>
          <p:cNvPr id="11267" name="Picture 10" descr="цитата о Чел и прир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1828800"/>
            <a:ext cx="3922713" cy="4724400"/>
          </a:xfrm>
          <a:noFill/>
        </p:spPr>
      </p:pic>
      <p:pic>
        <p:nvPicPr>
          <p:cNvPr id="11268" name="Picture 13" descr="Человек защ прир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343400" y="2438400"/>
            <a:ext cx="4383088" cy="3505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Спасибо за внимание!</a:t>
            </a:r>
          </a:p>
        </p:txBody>
      </p:sp>
      <p:pic>
        <p:nvPicPr>
          <p:cNvPr id="12291" name="Picture 5" descr="весна-красота 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52600" y="2017713"/>
            <a:ext cx="5715000" cy="4114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литра">
  <a:themeElements>
    <a:clrScheme name="Палитра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157</TotalTime>
  <Words>222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Палитра</vt:lpstr>
      <vt:lpstr> Мир вокруг нас    «Человек – часть природы» </vt:lpstr>
      <vt:lpstr>Человек – часть природы</vt:lpstr>
      <vt:lpstr>Человек – часть природы</vt:lpstr>
      <vt:lpstr>Человек – часть природы</vt:lpstr>
      <vt:lpstr>Человек – часть природы</vt:lpstr>
      <vt:lpstr>Человек – часть природы</vt:lpstr>
      <vt:lpstr>Человек – часть природы</vt:lpstr>
      <vt:lpstr>Человек – часть природы</vt:lpstr>
      <vt:lpstr>Человек – часть природы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Денис</dc:creator>
  <cp:lastModifiedBy>Анастасия Гусева</cp:lastModifiedBy>
  <cp:revision>28</cp:revision>
  <cp:lastPrinted>1601-01-01T00:00:00Z</cp:lastPrinted>
  <dcterms:created xsi:type="dcterms:W3CDTF">1601-01-01T00:00:00Z</dcterms:created>
  <dcterms:modified xsi:type="dcterms:W3CDTF">2022-06-03T07:21:45Z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