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2417" y="350580"/>
            <a:ext cx="73191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«Мир вокруг нас»</a:t>
            </a: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ЧЕЛОВЕК ПОЗНАЕТ МИР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ull_size_1571998062-3cce9e4ce4213d85a5c8d27f72cdefc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0240"/>
            <a:ext cx="9144000" cy="4937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14290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РАЗУМ В ЧЕЛОВЕЧЕСКОЙ ЖИЗНИ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Homo Sapiens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 разумный, субъект культуры.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2000240"/>
            <a:ext cx="3571900" cy="12858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БЛАГОДАРЯ РАЗУМУ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ЧЕЛОВЕК: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282" y="3500438"/>
            <a:ext cx="2428892" cy="142876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Обрел речь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500298" y="4643446"/>
            <a:ext cx="3000396" cy="164307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Стал создавать произведения искусства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72132" y="3500438"/>
            <a:ext cx="3571868" cy="200026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Создал правила: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Обычаи, нормы морали, законы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2500298" y="3429000"/>
            <a:ext cx="500066" cy="28575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3536149" y="3964785"/>
            <a:ext cx="92869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214942" y="3500438"/>
            <a:ext cx="571504" cy="28575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828680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ТРИ ЗНАЧЕНИЯ ПОНЯТИЯ РАЗУМА</a:t>
            </a:r>
          </a:p>
          <a:p>
            <a:endParaRPr lang="ru-RU" dirty="0" smtClean="0"/>
          </a:p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РАЗУМ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(по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гречески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«Логос») – это управляющее начало Вселенной.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РАЗУМ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(от  латинского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ratio) –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«рассуждение», «расчет».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РАЗУМ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способность мыслить.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3643314"/>
            <a:ext cx="4500562" cy="2997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285728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ФОРМЫ ПОЗНАНИЯ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214422"/>
            <a:ext cx="80724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ОСОБЕННОСТИ</a:t>
            </a:r>
          </a:p>
          <a:p>
            <a:pPr marL="342900" indent="-34290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ОСУЩЕСТВЛЯЕТСЯ В ДВУХ ФОРМАХ – ЧУВСТВЕННОЙ И РАЦИОНАЛЬНОЙ</a:t>
            </a:r>
          </a:p>
          <a:p>
            <a:pPr marL="342900" indent="-342900">
              <a:buAutoNum type="arabicParenR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ЧУВСТВЕННОЕ ПОЗНАНИЕ ВСЕГДА ПРЕДШЕСТВУЕТ ПОЗНАНИЮ РАЦИОНАЛЬНОМУ</a:t>
            </a:r>
          </a:p>
          <a:p>
            <a:pPr marL="342900" indent="-342900">
              <a:buAutoNum type="arabicParenR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ЧУВСТВЕННОЕ И РАЦИОНАЛЬНОЕ ПОЗНАНИЕ ИМЕЮТ СВОИ ФОРМЫ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ale_1200.jpg"/>
          <p:cNvPicPr>
            <a:picLocks noChangeAspect="1"/>
          </p:cNvPicPr>
          <p:nvPr/>
        </p:nvPicPr>
        <p:blipFill>
          <a:blip r:embed="rId2"/>
          <a:srcRect t="31507"/>
          <a:stretch>
            <a:fillRect/>
          </a:stretch>
        </p:blipFill>
        <p:spPr>
          <a:xfrm>
            <a:off x="2571736" y="3786190"/>
            <a:ext cx="5214944" cy="2857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85728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ЧУВСТВЕННОЕ ПОЗНАНИЕ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58.jpg"/>
          <p:cNvPicPr>
            <a:picLocks noChangeAspect="1"/>
          </p:cNvPicPr>
          <p:nvPr/>
        </p:nvPicPr>
        <p:blipFill>
          <a:blip r:embed="rId2"/>
          <a:srcRect l="10913" t="7291" r="11695" b="9375"/>
          <a:stretch>
            <a:fillRect/>
          </a:stretch>
        </p:blipFill>
        <p:spPr>
          <a:xfrm>
            <a:off x="1071538" y="928670"/>
            <a:ext cx="7072362" cy="5715040"/>
          </a:xfrm>
          <a:prstGeom prst="rect">
            <a:avLst/>
          </a:prstGeom>
        </p:spPr>
      </p:pic>
      <p:pic>
        <p:nvPicPr>
          <p:cNvPr id="4" name="Рисунок 3" descr="organi-chuvstv1.jpg"/>
          <p:cNvPicPr>
            <a:picLocks noChangeAspect="1"/>
          </p:cNvPicPr>
          <p:nvPr/>
        </p:nvPicPr>
        <p:blipFill>
          <a:blip r:embed="rId3" cstate="print"/>
          <a:srcRect b="11984"/>
          <a:stretch>
            <a:fillRect/>
          </a:stretch>
        </p:blipFill>
        <p:spPr>
          <a:xfrm>
            <a:off x="571472" y="1000108"/>
            <a:ext cx="7813402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85728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ФОРМЫ ЧУВСТВЕННОГО ПОЗНАНИЯ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785794"/>
            <a:ext cx="73581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ОЩУЩЕНИЕ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 когда в процессе человек фиксирует свойства предмета.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ВОСПРИЯТИЕ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отображение не отдельных свойств предмета, а его целостного образа.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ПРЕДСТАВЛЕНИЕ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восприятие отсутствующего предмета.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ale_1200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786190"/>
            <a:ext cx="3000396" cy="2439715"/>
          </a:xfrm>
          <a:prstGeom prst="rect">
            <a:avLst/>
          </a:prstGeo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/>
          <a:srcRect l="11123" t="22916" r="12511" b="7291"/>
          <a:stretch>
            <a:fillRect/>
          </a:stretch>
        </p:blipFill>
        <p:spPr>
          <a:xfrm>
            <a:off x="6286512" y="2714620"/>
            <a:ext cx="2571768" cy="3132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57578" y="6359880"/>
            <a:ext cx="350046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ПЛОДЫ ДУРИАНА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6143644"/>
            <a:ext cx="400052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ЗНАК, ЗАПРЕЩАЮЩИЙ ВХОДИТЬ С ДУРИАНОМ В ОБЩЕСТВЕННЫЕ МЕСТА.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6500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РАЦИОНАЛЬНОЕ ПОЗНАНИЕ -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ОСОЗНАННАЯ, КОНТРОЛИРУЕМАЯ И НАПРАВЛЯЕМАЯ ЧЕЛОВЕКОМ ДЕЯТЕЛЬНОСТЬ МОЗГА.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ale_1200.png"/>
          <p:cNvPicPr>
            <a:picLocks noChangeAspect="1"/>
          </p:cNvPicPr>
          <p:nvPr/>
        </p:nvPicPr>
        <p:blipFill>
          <a:blip r:embed="rId2"/>
          <a:srcRect l="13281" r="18750"/>
          <a:stretch>
            <a:fillRect/>
          </a:stretch>
        </p:blipFill>
        <p:spPr>
          <a:xfrm>
            <a:off x="2000232" y="2143116"/>
            <a:ext cx="5143536" cy="425669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42852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ФОРМЫ РАЦИОНАЛЬНОГО ПОЗНАНИЯ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857232"/>
            <a:ext cx="79296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ПОНЯТИЯ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мысль, которая отражает предметы, явления и  связи между ними в обобщенной форме.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СУЖДЕНИЯ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утверждение или отрицание чего-то о свойствах познаваемого предмета, а так же высказывание, в котором содержится отношение человека к тому, о чем он говорит.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УМОЗАКЛЮЧЕНИЕ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познавательный прием, с помощью которого осуществляется преобразование информации, содержащаяся в одном или нескольких суждениях.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232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Анастасия Гусева</cp:lastModifiedBy>
  <cp:revision>10</cp:revision>
  <dcterms:created xsi:type="dcterms:W3CDTF">2020-11-09T15:40:05Z</dcterms:created>
  <dcterms:modified xsi:type="dcterms:W3CDTF">2022-06-03T07:35:27Z</dcterms:modified>
</cp:coreProperties>
</file>