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64" r:id="rId4"/>
    <p:sldId id="284" r:id="rId5"/>
    <p:sldId id="267" r:id="rId6"/>
    <p:sldId id="261" r:id="rId7"/>
    <p:sldId id="268" r:id="rId8"/>
    <p:sldId id="262" r:id="rId9"/>
    <p:sldId id="269" r:id="rId10"/>
    <p:sldId id="286" r:id="rId11"/>
    <p:sldId id="287" r:id="rId12"/>
    <p:sldId id="283" r:id="rId13"/>
    <p:sldId id="289" r:id="rId14"/>
    <p:sldId id="288" r:id="rId15"/>
    <p:sldId id="259" r:id="rId16"/>
    <p:sldId id="285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624" autoAdjust="0"/>
  </p:normalViewPr>
  <p:slideViewPr>
    <p:cSldViewPr>
      <p:cViewPr>
        <p:scale>
          <a:sx n="77" d="100"/>
          <a:sy n="77" d="100"/>
        </p:scale>
        <p:origin x="-121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408C7-726F-41F4-8297-6AF44C2DF03F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BBAA6-B37F-447E-899D-FDF7D1CAD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lech-nar-med.ru/recepti-nar-med/recepti/lechenie-allergii.htm" TargetMode="External"/><Relationship Id="rId3" Type="http://schemas.openxmlformats.org/officeDocument/2006/relationships/hyperlink" Target="http://lech-nar-med.ru/recepti-nar-med/recepti/lechenie-astmi.htm" TargetMode="External"/><Relationship Id="rId7" Type="http://schemas.openxmlformats.org/officeDocument/2006/relationships/hyperlink" Target="http://lech-nar-med.ru/recepti-nar-med/recepti/lechenie-bronhita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lech-nar-med.ru/recepti-nar-med/recepti/lechenie-ateroskleroza.htm" TargetMode="External"/><Relationship Id="rId5" Type="http://schemas.openxmlformats.org/officeDocument/2006/relationships/hyperlink" Target="http://lech-nar-med.ru/recepti-nar-med/recepti/lechenie-jelchnokamennoi.htm" TargetMode="External"/><Relationship Id="rId4" Type="http://schemas.openxmlformats.org/officeDocument/2006/relationships/hyperlink" Target="http://lech-nar-med.ru/recepti-nar-med/recepti/lechenie-gemorroya.htm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yzdorov.ru/lechenie_tyberkylez_narsr.php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ayzdorov.ru/lechenie_koklush_nar.php" TargetMode="External"/><Relationship Id="rId4" Type="http://schemas.openxmlformats.org/officeDocument/2006/relationships/hyperlink" Target="http://www.ayzdorov.ru/lechenie_plevrit_nar.php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говорить о лечебных свойствах этого уникального лекарственного растения, то, наверное, будет проще перечислить те заболевания, в которых она не поможет. В медицине народа крапива применение получила, как противосудорожное, ранозаживляющее, отхаркивающее, мочегонное, слабительное, витаминное и общеукрепляющее.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состав крапивы и ее свойств входит масса полезных кислот и веществ, благодаря которым она увеличивает сопротивляемость организма различным бактериям, вредным воздействиям радиации, токсинам, обеспечивает защиту организма от кислородной недостаточности, а также укрепляет иммунитет. Улучшается обмен веществ, стимулируется образование инсулина, повышается тонус кишечника, матки, сердечнососудистой и дыхательной систем.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 помогает при различного рода кровотечениях, анемии,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Лечение бронхиальной астмы"/>
              </a:rPr>
              <a:t>бронхиальной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Лечение бронхиальной астмы"/>
              </a:rPr>
              <a:t>астме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Лечение геморроя народными средствами"/>
              </a:rPr>
              <a:t>геморрое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болезнях мочевого пузыря, печени и желчных путей, почечнокаменной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Лечение желчнокаменной болезни народными средствами"/>
              </a:rPr>
              <a:t>желчекаменной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Лечение желчнокаменной болезни народными средствами"/>
              </a:rPr>
              <a:t> болезни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заболеваниях сердца,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 tooltip="Лечение атеросклероза"/>
              </a:rPr>
              <a:t>атеросклерозе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туберкулезе,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 tooltip="Лечение бронхита народными средствами"/>
              </a:rPr>
              <a:t>бронхитах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запорах,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 tooltip="Народное лечение аллергии"/>
              </a:rPr>
              <a:t>аллергиях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отеках. Наружно - для укрепления волос, при кровотечениях, ранах, кожных заболеваниях.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BBAA6-B37F-447E-899D-FDF7D1CAD11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Растение подорожника служит отличным целебным и лекарственным средством для человека. Он прекрасно снимает воспаление, служит антисептиком, заживляет и затягивает раны, положительно влияет на секреторную функцию желудка, снимает боль, а также является отхаркивающим и кровоочистительным средством. Его используют как мощное обезболивающее, противовоспалительное и антисептическое средство. При помощи настоя из листьев подорожника можно избавиться не только от обыкновенного кашля или респираторного заболевания, но и от таких серьёзных заболеваний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как:</a:t>
            </a:r>
            <a:r>
              <a:rPr lang="ru-RU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туберкулёз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лёгких, </a:t>
            </a:r>
            <a:r>
              <a:rPr lang="ru-RU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плеврит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катар верхних дыхательных путей, бронхиальной астмы и </a:t>
            </a:r>
            <a:r>
              <a:rPr lang="ru-RU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коклюше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BBAA6-B37F-447E-899D-FDF7D1CAD11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внутреннего применения используют ромашковый чай, нормализирующий работу желудка и желчного пузыря. Кроме того, чай из ромашки очищает слизистую оболочку и снимает хронические воспаления, поэтому он показан при инфекциях ротовой полости и верхних дыхательных путей. Чай пьют три раза в день перед пищей, без сахара. Если вы хотите снять воспаления слизистой оболочки горла, полощите его ромашковым настоем. Можно также подмываться отваром. Процедура помогает снимать воспаление и раздражение наружных половых органов.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Неплохо также принимать ромашковые ванны. Они эффективны при ринитах, острых и хронических заболеваниях слизистой оболочки носа и носоглотки. Ромашковые ванны оказывают позитивное действие на организм в целом, кроме этого лечение не сложно в принципе. И результат – гарантирован. Но помните, что ключ к выздоровлению – это пропаривание тела. Лечебное действие ромашки намного целительней при ваннах, чем при полосканиях.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Интересна ромашка и как косметическое средство. Известно с давних времен, что волосы, ополоснутые ромашковым отваром, приобретают красивый золотистый оттенок. А кто умывается крепким отваром ромашки – у того кожа делается нежной и бархатистой.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BBAA6-B37F-447E-899D-FDF7D1CAD11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Лекарственные свойства календулы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Растение обладает сильно выраженными бактерицидными свойствами в отношении некоторых возбудителей, особенно стафилококков и стрептококков. Из календулы готовят настойки и мази. Препараты из цветочных корзинок применяют наружно для лечения ожогов, длительно не заживающих ран и свищей, для полоскания полости рта и горла при стоматите и ангине. Календулу рекомендуют при сердечных заболеваниях, сопровождающихся нарушением ритма, заболеваниях печени и желчных путей, язвенной болезни желудка и двенадцатиперстной кишки, гастрите, гипертонии, в климактерический период.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BBAA6-B37F-447E-899D-FDF7D1CAD11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Лечебные свойства клевера помогут укрепить иммунную систему.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Клевер очищает печень от токсинов. 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Лечение клевером при гипертонии и головной боли. Лечебные свойства клевера помогают справиться с простудными заболеваниями.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BBAA6-B37F-447E-899D-FDF7D1CAD11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2238979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-69345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Мир вокруг нас</a:t>
            </a:r>
            <a:endParaRPr lang="en-US" sz="7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астения</a:t>
            </a: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-лекари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http://funforkids.ru/pictures/neznaika/neznaika0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04773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348880"/>
            <a:ext cx="5904656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Заготовка трав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916832"/>
            <a:ext cx="45339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96136" y="2132856"/>
            <a:ext cx="26642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Лекарственные растения собирают в солнечную сухую погоду. </a:t>
            </a:r>
          </a:p>
        </p:txBody>
      </p:sp>
    </p:spTree>
    <p:extLst>
      <p:ext uri="{BB962C8B-B14F-4D97-AF65-F5344CB8AC3E}">
        <p14:creationId xmlns:p14="http://schemas.microsoft.com/office/powerpoint/2010/main" val="1710253127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36718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7"/>
            <a:ext cx="3672408" cy="144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284984"/>
            <a:ext cx="359988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751" y="3212976"/>
            <a:ext cx="3603625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46687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livealong.ru/sites/default/files/imagecache/resizeimgpost-500-500/u56/2011/05/53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3429000"/>
            <a:ext cx="2171434" cy="1914755"/>
          </a:xfrm>
          <a:prstGeom prst="rect">
            <a:avLst/>
          </a:prstGeom>
          <a:noFill/>
        </p:spPr>
      </p:pic>
      <p:pic>
        <p:nvPicPr>
          <p:cNvPr id="8196" name="Picture 4" descr="http://slavnoe2007.narod.ru/Ivan_P/2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888" y="3284984"/>
            <a:ext cx="3286148" cy="2463221"/>
          </a:xfrm>
          <a:prstGeom prst="rect">
            <a:avLst/>
          </a:prstGeom>
          <a:noFill/>
        </p:spPr>
      </p:pic>
      <p:pic>
        <p:nvPicPr>
          <p:cNvPr id="8198" name="Picture 6" descr="http://i.allday.ru/1a/fc/bd/1305999774_rustic-interior_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30" y="836712"/>
            <a:ext cx="2833674" cy="2068582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52737"/>
            <a:ext cx="432048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XXX\Pictures\59888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2676"/>
            <a:ext cx="8064896" cy="543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d9fd3f325cdbf9f494424b2c247f30e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20272" y="47251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7843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3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305342"/>
            <a:ext cx="67687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лекарственное растение растет у дорог, его листья заживляют раны.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Подорожник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Отвар из листьев этого обжигающего растения останавливает кровотечение.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Крапива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растение в народе называют «солдатской травой».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Тысячелистник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Самый известный заменитель кофе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Цикорий.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этим растением каждый день встречается тот, кто любит чистить зубы. Оно придает приятный запах и свежесть зубной пасте.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Мята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09381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071546"/>
            <a:ext cx="7801004" cy="5054617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   Наступили дни целебных трав –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Мяты, иван-чая, зверобоя.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Их в пучки душистые собрав,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Из лесов несу цветы с собою.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Всё целебно: лес, луга, поля,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Подорожник, заросли тимьяна,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Щедрая прекрасная земля,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Словно лекарь, нам врачует раны!</a:t>
            </a:r>
          </a:p>
          <a:p>
            <a:endParaRPr lang="ru-RU" b="1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PUNKROCKER\Рабочий стол\ЧКР. Степанова Т.В\Ча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762000"/>
            <a:ext cx="6984777" cy="453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867358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Крапива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рапива двудомная (лекарственная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307183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unforkids.ru/pictures/neznaika/neznaika07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2111375"/>
            <a:ext cx="4183071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Подорожник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img0.liveinternet.ru/images/attach/c/2/66/491/66491469_imagick_56445293bc0fd8846e962bd4d9aa2997607760df.jpg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3571900" cy="391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unforkids.ru/pictures/neznaika/neznaika07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3429000"/>
            <a:ext cx="1785918" cy="273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6793"/>
            <a:ext cx="3744416" cy="25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Лопух (репейник)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Лопух войлочный (паутинистый), репейни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500174"/>
            <a:ext cx="3744416" cy="397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funforkids.ru/pictures/neznaika/neznaika0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1500175"/>
            <a:ext cx="3629759" cy="293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Тысячелистник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Тысячелистник лекарственный (обыкновенный), деревий, дереві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00808"/>
            <a:ext cx="334960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unforkids.ru/pictures/neznaika/neznaika0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00809"/>
            <a:ext cx="4277037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Мята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funforkids.ru/pictures/neznaika/neznaika0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340769"/>
            <a:ext cx="4176464" cy="340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Пользователь\Pictures\мята2.jpe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79512" y="1052736"/>
            <a:ext cx="3312368" cy="4525963"/>
          </a:xfr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Цикорий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funforkids.ru/pictures/neznaika/neznaika0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unforkids.ru/pictures/neznaika/neznaika0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0331" y="33670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00809"/>
            <a:ext cx="4536504" cy="18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700809"/>
            <a:ext cx="3240360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Календула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xn--80abh4ars.xn--p1ai/wp-content/uploads/2013/05/ka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285860"/>
            <a:ext cx="36004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unforkids.ru/pictures/neznaika/neznaika07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12777"/>
            <a:ext cx="3960440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z="2800" b="1" i="1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http://funforkids.ru/pictures/neznaika/neznaika0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7931" y="3214686"/>
            <a:ext cx="1886069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50"/>
            <a:ext cx="3024336" cy="223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7" descr="Безимени-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309634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Documents and Settings\PUNKROCKER\Рабочий стол\Лек.раст\земляник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0649"/>
            <a:ext cx="3180928" cy="223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C:\Users\XXX\Pictures\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288032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409</Words>
  <Application>Microsoft Office PowerPoint</Application>
  <PresentationFormat>Экран (4:3)</PresentationFormat>
  <Paragraphs>35</Paragraphs>
  <Slides>16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Презентация PowerPoint</vt:lpstr>
      <vt:lpstr>Крапива</vt:lpstr>
      <vt:lpstr>Подорожник </vt:lpstr>
      <vt:lpstr>Лопух (репейник)</vt:lpstr>
      <vt:lpstr>Тысячелистник</vt:lpstr>
      <vt:lpstr>Мята</vt:lpstr>
      <vt:lpstr>Цикорий</vt:lpstr>
      <vt:lpstr>Календула</vt:lpstr>
      <vt:lpstr>Презентация PowerPoint</vt:lpstr>
      <vt:lpstr>Заготовка трав</vt:lpstr>
      <vt:lpstr>Презентация PowerPoint</vt:lpstr>
      <vt:lpstr>Презентация PowerPoint</vt:lpstr>
      <vt:lpstr>Презентация PowerPoint</vt:lpstr>
      <vt:lpstr>ВИКТОРИНА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Анастасия Гусева</cp:lastModifiedBy>
  <cp:revision>180</cp:revision>
  <dcterms:created xsi:type="dcterms:W3CDTF">2010-05-23T14:28:12Z</dcterms:created>
  <dcterms:modified xsi:type="dcterms:W3CDTF">2022-06-03T09:16:53Z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