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4" r:id="rId4"/>
    <p:sldId id="257" r:id="rId5"/>
    <p:sldId id="258" r:id="rId6"/>
    <p:sldId id="260" r:id="rId7"/>
    <p:sldId id="268" r:id="rId8"/>
    <p:sldId id="267" r:id="rId9"/>
    <p:sldId id="259" r:id="rId10"/>
    <p:sldId id="266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0FB46-70EF-4B6D-AC2E-5210EBD5DCC6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1B24-3FA9-4E73-A224-70B334A21DF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548680"/>
            <a:ext cx="1557450" cy="15905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188907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0FB46-70EF-4B6D-AC2E-5210EBD5DCC6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1B24-3FA9-4E73-A224-70B334A21D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23627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0FB46-70EF-4B6D-AC2E-5210EBD5DCC6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1B24-3FA9-4E73-A224-70B334A21D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8680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0FB46-70EF-4B6D-AC2E-5210EBD5DCC6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1B24-3FA9-4E73-A224-70B334A21D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91773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0FB46-70EF-4B6D-AC2E-5210EBD5DCC6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1B24-3FA9-4E73-A224-70B334A21D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65967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0FB46-70EF-4B6D-AC2E-5210EBD5DCC6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1B24-3FA9-4E73-A224-70B334A21D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0886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0FB46-70EF-4B6D-AC2E-5210EBD5DCC6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1B24-3FA9-4E73-A224-70B334A21D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6131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0FB46-70EF-4B6D-AC2E-5210EBD5DCC6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1B24-3FA9-4E73-A224-70B334A21D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9984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0FB46-70EF-4B6D-AC2E-5210EBD5DCC6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1B24-3FA9-4E73-A224-70B334A21D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59581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0FB46-70EF-4B6D-AC2E-5210EBD5DCC6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1B24-3FA9-4E73-A224-70B334A21D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4037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0FB46-70EF-4B6D-AC2E-5210EBD5DCC6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1B24-3FA9-4E73-A224-70B334A21D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5953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23528" y="332656"/>
            <a:ext cx="8424936" cy="6336704"/>
          </a:xfrm>
          <a:prstGeom prst="roundRect">
            <a:avLst/>
          </a:prstGeom>
          <a:solidFill>
            <a:schemeClr val="lt1">
              <a:alpha val="93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0FB46-70EF-4B6D-AC2E-5210EBD5DCC6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71B24-3FA9-4E73-A224-70B334A21D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0836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276872"/>
            <a:ext cx="7772400" cy="345638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Классный час</a:t>
            </a:r>
            <a:br>
              <a:rPr lang="ru-RU" sz="4800" b="1" dirty="0" smtClean="0">
                <a:solidFill>
                  <a:srgbClr val="C00000"/>
                </a:solidFill>
              </a:rPr>
            </a:br>
            <a:r>
              <a:rPr lang="ru-RU" sz="4800" b="1" dirty="0" smtClean="0">
                <a:solidFill>
                  <a:srgbClr val="C00000"/>
                </a:solidFill>
              </a:rPr>
              <a:t>2 класс</a:t>
            </a:r>
            <a:br>
              <a:rPr lang="ru-RU" sz="4800" b="1" dirty="0" smtClean="0">
                <a:solidFill>
                  <a:srgbClr val="C00000"/>
                </a:solidFill>
              </a:rPr>
            </a:br>
            <a:r>
              <a:rPr lang="ru-RU" sz="4800" b="1" dirty="0" smtClean="0">
                <a:solidFill>
                  <a:srgbClr val="C00000"/>
                </a:solidFill>
              </a:rPr>
              <a:t>Тема: </a:t>
            </a:r>
            <a:r>
              <a:rPr lang="ru-RU" sz="4800" b="1" dirty="0" smtClean="0">
                <a:solidFill>
                  <a:srgbClr val="C00000"/>
                </a:solidFill>
              </a:rPr>
              <a:t>12 </a:t>
            </a:r>
            <a:r>
              <a:rPr lang="ru-RU" sz="4800" b="1" dirty="0" smtClean="0">
                <a:solidFill>
                  <a:srgbClr val="C00000"/>
                </a:solidFill>
              </a:rPr>
              <a:t>июня– </a:t>
            </a:r>
            <a:r>
              <a:rPr lang="ru-RU" sz="4800" b="1" dirty="0">
                <a:solidFill>
                  <a:srgbClr val="C00000"/>
                </a:solidFill>
              </a:rPr>
              <a:t>День </a:t>
            </a:r>
            <a:r>
              <a:rPr lang="ru-RU" sz="4800" b="1" dirty="0" smtClean="0">
                <a:solidFill>
                  <a:srgbClr val="C00000"/>
                </a:solidFill>
              </a:rPr>
              <a:t>России</a:t>
            </a:r>
            <a:br>
              <a:rPr lang="ru-RU" sz="4800" b="1" dirty="0" smtClean="0">
                <a:solidFill>
                  <a:srgbClr val="C00000"/>
                </a:solidFill>
              </a:rPr>
            </a:br>
            <a:r>
              <a:rPr lang="ru-RU" sz="3600" i="1" dirty="0" smtClean="0"/>
              <a:t>(из истории праздника</a:t>
            </a:r>
            <a:r>
              <a:rPr lang="ru-RU" sz="3600" i="1" dirty="0" smtClean="0"/>
              <a:t>)</a:t>
            </a:r>
            <a:br>
              <a:rPr lang="ru-RU" sz="3600" i="1" dirty="0" smtClean="0"/>
            </a:br>
            <a:r>
              <a:rPr lang="ru-RU" sz="3600" i="1" dirty="0" smtClean="0"/>
              <a:t>Учитель: Киселева С.А.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1383212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124744"/>
            <a:ext cx="5338936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День независимой России –</a:t>
            </a:r>
            <a:br>
              <a:rPr lang="ru-RU" dirty="0"/>
            </a:br>
            <a:r>
              <a:rPr lang="ru-RU" dirty="0"/>
              <a:t>Счастливый праздник всей страны!</a:t>
            </a:r>
            <a:br>
              <a:rPr lang="ru-RU" dirty="0"/>
            </a:br>
            <a:r>
              <a:rPr lang="ru-RU" dirty="0"/>
              <a:t>Слова, что говорим отныне,</a:t>
            </a:r>
            <a:br>
              <a:rPr lang="ru-RU" dirty="0"/>
            </a:br>
            <a:r>
              <a:rPr lang="ru-RU" dirty="0"/>
              <a:t>Тебе одной посвящены!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Гордимся мы своей столицей,</a:t>
            </a:r>
            <a:br>
              <a:rPr lang="ru-RU" dirty="0"/>
            </a:br>
            <a:r>
              <a:rPr lang="ru-RU" dirty="0"/>
              <a:t>Ей сердце отдаем, любя.</a:t>
            </a:r>
            <a:br>
              <a:rPr lang="ru-RU" dirty="0"/>
            </a:br>
            <a:r>
              <a:rPr lang="ru-RU" dirty="0"/>
              <a:t>Пускай шампанское искрится,</a:t>
            </a:r>
            <a:br>
              <a:rPr lang="ru-RU" dirty="0"/>
            </a:br>
            <a:r>
              <a:rPr lang="ru-RU" dirty="0"/>
              <a:t>Мы пьем, Россия, за тебя!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Пусть будет счастье в каждом доме,</a:t>
            </a:r>
            <a:br>
              <a:rPr lang="ru-RU" dirty="0"/>
            </a:br>
            <a:r>
              <a:rPr lang="ru-RU" dirty="0"/>
              <a:t>Ты процветай, моя страна,</a:t>
            </a:r>
            <a:br>
              <a:rPr lang="ru-RU" dirty="0"/>
            </a:br>
            <a:r>
              <a:rPr lang="ru-RU" dirty="0"/>
              <a:t>Будь светом правды и свободы</a:t>
            </a:r>
            <a:br>
              <a:rPr lang="ru-RU" dirty="0"/>
            </a:br>
            <a:r>
              <a:rPr lang="ru-RU" dirty="0"/>
              <a:t>Ты навсегда озарена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281089">
            <a:off x="2817296" y="3215410"/>
            <a:ext cx="6894541" cy="319922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19171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96752"/>
            <a:ext cx="7336238" cy="4680520"/>
          </a:xfrm>
        </p:spPr>
      </p:pic>
    </p:spTree>
    <p:extLst>
      <p:ext uri="{BB962C8B-B14F-4D97-AF65-F5344CB8AC3E}">
        <p14:creationId xmlns="" xmlns:p14="http://schemas.microsoft.com/office/powerpoint/2010/main" val="2255823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Создание условия для знакомства с историей праздника «День России»</a:t>
            </a:r>
            <a:endParaRPr lang="ru-RU" sz="3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429000"/>
            <a:ext cx="4424752" cy="29456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7684043" cy="4824536"/>
          </a:xfrm>
        </p:spPr>
        <p:txBody>
          <a:bodyPr>
            <a:normAutofit fontScale="92500" lnSpcReduction="10000"/>
          </a:bodyPr>
          <a:lstStyle/>
          <a:p>
            <a:pPr marL="0" indent="0" algn="r">
              <a:buNone/>
            </a:pPr>
            <a:r>
              <a:rPr lang="ru-RU" b="1" i="1" dirty="0">
                <a:solidFill>
                  <a:srgbClr val="C00000"/>
                </a:solidFill>
              </a:rPr>
              <a:t>О, мать моя, Россия, Русь,</a:t>
            </a:r>
            <a:br>
              <a:rPr lang="ru-RU" b="1" i="1" dirty="0">
                <a:solidFill>
                  <a:srgbClr val="C00000"/>
                </a:solidFill>
              </a:rPr>
            </a:br>
            <a:r>
              <a:rPr lang="ru-RU" b="1" i="1" dirty="0">
                <a:solidFill>
                  <a:srgbClr val="C00000"/>
                </a:solidFill>
              </a:rPr>
              <a:t>          Незыблем трон твой златоглавый,</a:t>
            </a:r>
            <a:br>
              <a:rPr lang="ru-RU" b="1" i="1" dirty="0">
                <a:solidFill>
                  <a:srgbClr val="C00000"/>
                </a:solidFill>
              </a:rPr>
            </a:br>
            <a:r>
              <a:rPr lang="ru-RU" b="1" i="1" dirty="0">
                <a:solidFill>
                  <a:srgbClr val="C00000"/>
                </a:solidFill>
              </a:rPr>
              <a:t>          Люблю тебя, тобой горжусь,</a:t>
            </a:r>
            <a:br>
              <a:rPr lang="ru-RU" b="1" i="1" dirty="0">
                <a:solidFill>
                  <a:srgbClr val="C00000"/>
                </a:solidFill>
              </a:rPr>
            </a:br>
            <a:r>
              <a:rPr lang="ru-RU" b="1" i="1" dirty="0">
                <a:solidFill>
                  <a:srgbClr val="C00000"/>
                </a:solidFill>
              </a:rPr>
              <a:t>          Многострадальной и державной.</a:t>
            </a:r>
            <a:br>
              <a:rPr lang="ru-RU" b="1" i="1" dirty="0">
                <a:solidFill>
                  <a:srgbClr val="C00000"/>
                </a:solidFill>
              </a:rPr>
            </a:br>
            <a:r>
              <a:rPr lang="ru-RU" b="1" i="1" dirty="0">
                <a:solidFill>
                  <a:srgbClr val="C00000"/>
                </a:solidFill>
              </a:rPr>
              <a:t>          Россия, Россия, великая сила,</a:t>
            </a:r>
            <a:br>
              <a:rPr lang="ru-RU" b="1" i="1" dirty="0">
                <a:solidFill>
                  <a:srgbClr val="C00000"/>
                </a:solidFill>
              </a:rPr>
            </a:br>
            <a:r>
              <a:rPr lang="ru-RU" b="1" i="1" dirty="0">
                <a:solidFill>
                  <a:srgbClr val="C00000"/>
                </a:solidFill>
              </a:rPr>
              <a:t>          Великая сила, бездонная Русь,</a:t>
            </a:r>
            <a:br>
              <a:rPr lang="ru-RU" b="1" i="1" dirty="0">
                <a:solidFill>
                  <a:srgbClr val="C00000"/>
                </a:solidFill>
              </a:rPr>
            </a:br>
            <a:r>
              <a:rPr lang="ru-RU" b="1" i="1" dirty="0">
                <a:solidFill>
                  <a:srgbClr val="C00000"/>
                </a:solidFill>
              </a:rPr>
              <a:t>          В Россию, в Россию всем сердцем влюблен я</a:t>
            </a:r>
            <a:br>
              <a:rPr lang="ru-RU" b="1" i="1" dirty="0">
                <a:solidFill>
                  <a:srgbClr val="C00000"/>
                </a:solidFill>
              </a:rPr>
            </a:br>
            <a:r>
              <a:rPr lang="ru-RU" b="1" i="1" dirty="0">
                <a:solidFill>
                  <a:srgbClr val="C00000"/>
                </a:solidFill>
              </a:rPr>
              <a:t>          И с нею останусь навеки, клянусь!</a:t>
            </a:r>
            <a:br>
              <a:rPr lang="ru-RU" b="1" i="1" dirty="0">
                <a:solidFill>
                  <a:srgbClr val="C00000"/>
                </a:solidFill>
              </a:rPr>
            </a:br>
            <a:r>
              <a:rPr lang="ru-RU" i="1" dirty="0"/>
              <a:t>                                          </a:t>
            </a:r>
            <a:endParaRPr lang="ru-RU" i="1" dirty="0" smtClean="0"/>
          </a:p>
          <a:p>
            <a:pPr marL="0" indent="0" algn="r">
              <a:buNone/>
            </a:pPr>
            <a:r>
              <a:rPr lang="ru-RU" i="1" dirty="0" smtClean="0"/>
              <a:t>(</a:t>
            </a:r>
            <a:r>
              <a:rPr lang="ru-RU" i="1" dirty="0"/>
              <a:t>Александр Черный)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76492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620688"/>
            <a:ext cx="7344816" cy="30963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12 июня наша страна отмечает важный государственный праздник – День </a:t>
            </a:r>
            <a:r>
              <a:rPr lang="ru-RU" dirty="0" smtClean="0"/>
              <a:t>России.</a:t>
            </a:r>
          </a:p>
          <a:p>
            <a:pPr marL="0" indent="0" algn="just">
              <a:buNone/>
            </a:pPr>
            <a:r>
              <a:rPr lang="ru-RU" dirty="0" smtClean="0"/>
              <a:t>Это </a:t>
            </a:r>
            <a:r>
              <a:rPr lang="ru-RU" dirty="0"/>
              <a:t>один из самых «молодых» государственных праздников в стране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429000"/>
            <a:ext cx="4424752" cy="29456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85395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980728"/>
            <a:ext cx="7704856" cy="252028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/>
              <a:t>12 июня 1990 года первый Съезд народных депутатов РСФСР принял Декларацию о государственном суверенитете России, в которой было провозглашено главенство Конституции России и ее законов. </a:t>
            </a:r>
            <a:endParaRPr lang="ru-RU" dirty="0" smtClean="0"/>
          </a:p>
        </p:txBody>
      </p:sp>
      <p:pic>
        <p:nvPicPr>
          <p:cNvPr id="3074" name="Picture 2" descr="http://vmurmanske.ru/serverdata/news_info/2010/03/04/535992/imgFul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780" y="3429000"/>
            <a:ext cx="4008107" cy="30060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99067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8270" y="2492896"/>
            <a:ext cx="8229600" cy="389575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/>
              <a:t>Ровно через год 12 июня 1991 года прошли первые демократические выборы президента РФ, на которых главой страны подавляющим большинством голосов был выбран Борис Ельцин. Народные выборы, впервые проведенные в незнакомом формате, можно считать глобальным историческим событием и важным шагом на пути к построению измененного демократического государства.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76672"/>
            <a:ext cx="2807333" cy="18977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521017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20688"/>
            <a:ext cx="7560840" cy="3384375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/>
              <a:t>В 1994 году глава страны </a:t>
            </a:r>
            <a:r>
              <a:rPr lang="ru-RU" dirty="0" smtClean="0"/>
              <a:t>Б. Ельцин подписал </a:t>
            </a:r>
            <a:r>
              <a:rPr lang="ru-RU" dirty="0"/>
              <a:t>указ об учреждении нового государственного праздника — Дня принятия Декларации о государственном суверенитете России. Тогда же этот важный для всех россиян день стал нерабочим и граждане получили дополнительный летний выходной. </a:t>
            </a:r>
            <a:endParaRPr lang="ru-RU" dirty="0" smtClean="0"/>
          </a:p>
          <a:p>
            <a:pPr marL="0" indent="0" algn="ctr">
              <a:buNone/>
            </a:pPr>
            <a:r>
              <a:rPr lang="ru-RU" b="1" dirty="0" smtClean="0"/>
              <a:t>12 </a:t>
            </a:r>
            <a:r>
              <a:rPr lang="ru-RU" b="1" dirty="0"/>
              <a:t>июня стали называть «Днём независимости России»</a:t>
            </a:r>
          </a:p>
          <a:p>
            <a:endParaRPr lang="ru-RU" dirty="0"/>
          </a:p>
        </p:txBody>
      </p:sp>
      <p:pic>
        <p:nvPicPr>
          <p:cNvPr id="4" name="Picture 2" descr="http://i073.radikal.ru/1106/cb/d65421c717b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924792"/>
            <a:ext cx="5472608" cy="25145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39558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941168"/>
            <a:ext cx="8229600" cy="125273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С </a:t>
            </a:r>
            <a:r>
              <a:rPr lang="ru-RU" b="1" dirty="0"/>
              <a:t>2002 года </a:t>
            </a:r>
            <a:r>
              <a:rPr lang="ru-RU" dirty="0"/>
              <a:t>празднику дали другое название — </a:t>
            </a:r>
            <a:r>
              <a:rPr lang="ru-RU" b="1" dirty="0"/>
              <a:t>День России</a:t>
            </a:r>
            <a:r>
              <a:rPr lang="ru-RU" dirty="0"/>
              <a:t>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987833"/>
            <a:ext cx="5400600" cy="3600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132011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836713"/>
            <a:ext cx="7715200" cy="403244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/>
              <a:t>В этот день по всей стране проходит множество торжественных и праздничных мероприятий, в которых принимают участие жители нашей страны всех возрастов. В Кремле президент России вручает Государственные премии РФ, а главные торжества, конечно же, проходят в Москве на Красной площади и оканчиваются грандиозным салютом в честь Дня России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869160"/>
            <a:ext cx="7416824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523995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149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Классный час 2 класс Тема: 12 июня– День России (из истории праздника) Учитель: Киселева С.А.</vt:lpstr>
      <vt:lpstr>Цель: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 июня - День России (из истории праздника)</dc:title>
  <dc:creator>Ольга</dc:creator>
  <cp:lastModifiedBy>света</cp:lastModifiedBy>
  <cp:revision>27</cp:revision>
  <dcterms:created xsi:type="dcterms:W3CDTF">2015-06-06T13:42:04Z</dcterms:created>
  <dcterms:modified xsi:type="dcterms:W3CDTF">2022-06-13T17:07:19Z</dcterms:modified>
</cp:coreProperties>
</file>