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5" r:id="rId3"/>
    <p:sldId id="294" r:id="rId4"/>
    <p:sldId id="256" r:id="rId5"/>
    <p:sldId id="258" r:id="rId6"/>
    <p:sldId id="259" r:id="rId7"/>
    <p:sldId id="260" r:id="rId8"/>
    <p:sldId id="290" r:id="rId9"/>
    <p:sldId id="280" r:id="rId10"/>
    <p:sldId id="265" r:id="rId11"/>
    <p:sldId id="267" r:id="rId12"/>
    <p:sldId id="268" r:id="rId13"/>
    <p:sldId id="270" r:id="rId14"/>
    <p:sldId id="271" r:id="rId15"/>
    <p:sldId id="272" r:id="rId16"/>
    <p:sldId id="276" r:id="rId17"/>
    <p:sldId id="283" r:id="rId18"/>
    <p:sldId id="287" r:id="rId19"/>
    <p:sldId id="288" r:id="rId20"/>
    <p:sldId id="289" r:id="rId21"/>
    <p:sldId id="293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76F8-6DF1-4D5C-835D-636D7CC041B5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CC14-D8B6-46F4-951C-B542B45FC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6879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76F8-6DF1-4D5C-835D-636D7CC041B5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CC14-D8B6-46F4-951C-B542B45FC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843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76F8-6DF1-4D5C-835D-636D7CC041B5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CC14-D8B6-46F4-951C-B542B45FC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4297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76F8-6DF1-4D5C-835D-636D7CC041B5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CC14-D8B6-46F4-951C-B542B45FC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181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76F8-6DF1-4D5C-835D-636D7CC041B5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CC14-D8B6-46F4-951C-B542B45FC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2223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76F8-6DF1-4D5C-835D-636D7CC041B5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CC14-D8B6-46F4-951C-B542B45FC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9451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76F8-6DF1-4D5C-835D-636D7CC041B5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CC14-D8B6-46F4-951C-B542B45FC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1699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76F8-6DF1-4D5C-835D-636D7CC041B5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CC14-D8B6-46F4-951C-B542B45FC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1360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76F8-6DF1-4D5C-835D-636D7CC041B5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CC14-D8B6-46F4-951C-B542B45FC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680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76F8-6DF1-4D5C-835D-636D7CC041B5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CC14-D8B6-46F4-951C-B542B45FC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338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76F8-6DF1-4D5C-835D-636D7CC041B5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CC14-D8B6-46F4-951C-B542B45FC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35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D76F8-6DF1-4D5C-835D-636D7CC041B5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ECC14-D8B6-46F4-951C-B542B45FC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5906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5389" y="0"/>
            <a:ext cx="11358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Внеурочная деятельность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«Веселый карандаш»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 класс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Тема: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Систематизация изученного по теме  «Учимся наблюдать, видеть красоту вокруг себя. Ты учишься изображать». 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 b="1" dirty="0" smtClean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Киселева С.А.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6684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413" b="10588"/>
          <a:stretch/>
        </p:blipFill>
        <p:spPr>
          <a:xfrm>
            <a:off x="1379096" y="288439"/>
            <a:ext cx="9310370" cy="630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2926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4656" y="242265"/>
            <a:ext cx="11092721" cy="631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5495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01" r="4099" b="7217"/>
          <a:stretch/>
        </p:blipFill>
        <p:spPr>
          <a:xfrm>
            <a:off x="1089435" y="436273"/>
            <a:ext cx="4216855" cy="27993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68837" y="267553"/>
            <a:ext cx="4465478" cy="32696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3633199"/>
            <a:ext cx="4473201" cy="29775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r="-302" b="6407"/>
          <a:stretch/>
        </p:blipFill>
        <p:spPr>
          <a:xfrm>
            <a:off x="6962085" y="3623759"/>
            <a:ext cx="4662074" cy="295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1345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240" t="3746"/>
          <a:stretch/>
        </p:blipFill>
        <p:spPr>
          <a:xfrm>
            <a:off x="528034" y="261078"/>
            <a:ext cx="4586110" cy="60702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342" t="5647" r="12264" b="6889"/>
          <a:stretch/>
        </p:blipFill>
        <p:spPr>
          <a:xfrm>
            <a:off x="6259132" y="261078"/>
            <a:ext cx="4417454" cy="607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6795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078" y="168092"/>
            <a:ext cx="5943600" cy="65817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10687" y="168091"/>
            <a:ext cx="4476750" cy="658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924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643" y="0"/>
            <a:ext cx="4360941" cy="32667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8299" y="0"/>
            <a:ext cx="4860987" cy="33461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73" t="7199" r="4673" b="8361"/>
          <a:stretch/>
        </p:blipFill>
        <p:spPr>
          <a:xfrm>
            <a:off x="894409" y="3443536"/>
            <a:ext cx="4514717" cy="32066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88" b="10045"/>
          <a:stretch/>
        </p:blipFill>
        <p:spPr>
          <a:xfrm>
            <a:off x="6354554" y="3616036"/>
            <a:ext cx="4709090" cy="300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4898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08" t="10956" r="9483" b="12489"/>
          <a:stretch/>
        </p:blipFill>
        <p:spPr>
          <a:xfrm>
            <a:off x="552621" y="476712"/>
            <a:ext cx="4412190" cy="29869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2145" y="325480"/>
            <a:ext cx="5340360" cy="31115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77490" y="3546367"/>
            <a:ext cx="4415511" cy="331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0815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9889" y="408822"/>
            <a:ext cx="5587850" cy="41908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989" y="2586854"/>
            <a:ext cx="6080292" cy="404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5444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739" y="350553"/>
            <a:ext cx="5147817" cy="40690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1707" y="2377000"/>
            <a:ext cx="4588259" cy="416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2301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4518" y="142100"/>
            <a:ext cx="10837889" cy="650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4574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657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Систематизация изученного по теме  «Учимся наблюдать, видеть красоту вокруг себя. Ты учишься изображать». 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2800" y="3574472"/>
            <a:ext cx="4971541" cy="305667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18741" y="236940"/>
            <a:ext cx="8424472" cy="633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5887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73927" y="2432831"/>
            <a:ext cx="5966114" cy="409439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ание!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017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52" b="5651"/>
          <a:stretch/>
        </p:blipFill>
        <p:spPr>
          <a:xfrm>
            <a:off x="188538" y="304898"/>
            <a:ext cx="11750177" cy="645651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4662" y="902325"/>
            <a:ext cx="11677338" cy="483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Листья золотые, падают, летят,</a:t>
            </a:r>
            <a:br>
              <a:rPr lang="ru-RU" sz="48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Листья золотые устилают сад.</a:t>
            </a:r>
            <a:br>
              <a:rPr lang="ru-RU" sz="48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Много на дорожках листьев золотых,</a:t>
            </a:r>
            <a:br>
              <a:rPr lang="ru-RU" sz="48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букет хороший сделаем из них,</a:t>
            </a:r>
            <a:br>
              <a:rPr lang="ru-RU" sz="48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букет поставим посреди стола,</a:t>
            </a:r>
            <a:br>
              <a:rPr lang="ru-RU" sz="48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Осень золотая в гости к нам пришла.</a:t>
            </a:r>
            <a:endParaRPr lang="ru-RU" sz="4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668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675" y="279792"/>
            <a:ext cx="11272604" cy="63377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82977" y="279792"/>
            <a:ext cx="6096000" cy="8427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3987" y="1434035"/>
            <a:ext cx="10648013" cy="3714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Золотые, тихие рощи и сады,</a:t>
            </a:r>
            <a:br>
              <a:rPr lang="ru-RU" sz="44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Нивы урожайные, спелые плоды.</a:t>
            </a:r>
            <a:br>
              <a:rPr lang="ru-RU" sz="44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не видно радуги, и не слышен гром.</a:t>
            </a:r>
            <a:br>
              <a:rPr lang="ru-RU" sz="44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Спать ложится солнышко</a:t>
            </a:r>
            <a:br>
              <a:rPr lang="ru-RU" sz="44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Раньше с каждым днём.</a:t>
            </a:r>
            <a:endParaRPr lang="ru-RU" sz="4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6321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820" y="132334"/>
            <a:ext cx="11917180" cy="645338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4820" y="924080"/>
            <a:ext cx="158950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</a:t>
            </a:r>
          </a:p>
          <a:p>
            <a:endParaRPr lang="ru-RU" sz="4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</a:t>
            </a:r>
          </a:p>
          <a:p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  <a:r>
              <a:rPr lang="ru-RU" sz="7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Учимся наблюдать,</a:t>
            </a:r>
          </a:p>
          <a:p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r>
              <a:rPr lang="ru-RU" sz="7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видеть,  примечать </a:t>
            </a:r>
          </a:p>
          <a:p>
            <a:r>
              <a:rPr lang="ru-RU" sz="7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красоту вокруг себя.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831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3574" y="281591"/>
            <a:ext cx="9892060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ПРИРОДНЫЙ МАТЕРИАЛ ДЛЯ ПОДЕЛОК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92" b="9510"/>
          <a:stretch/>
        </p:blipFill>
        <p:spPr>
          <a:xfrm>
            <a:off x="1339403" y="966715"/>
            <a:ext cx="9787943" cy="570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1875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125"/>
          <a:stretch/>
        </p:blipFill>
        <p:spPr>
          <a:xfrm>
            <a:off x="1154243" y="178251"/>
            <a:ext cx="9908498" cy="638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3083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3810" y="156303"/>
            <a:ext cx="8529403" cy="648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3849" y="131163"/>
            <a:ext cx="8739266" cy="655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46587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88</Words>
  <Application>Microsoft Office PowerPoint</Application>
  <PresentationFormat>Произвольный</PresentationFormat>
  <Paragraphs>20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ibm</dc:creator>
  <cp:lastModifiedBy>света</cp:lastModifiedBy>
  <cp:revision>19</cp:revision>
  <dcterms:created xsi:type="dcterms:W3CDTF">2016-11-09T13:11:16Z</dcterms:created>
  <dcterms:modified xsi:type="dcterms:W3CDTF">2022-06-23T18:41:47Z</dcterms:modified>
</cp:coreProperties>
</file>