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91" r:id="rId3"/>
    <p:sldId id="263" r:id="rId4"/>
    <p:sldId id="284" r:id="rId5"/>
    <p:sldId id="256" r:id="rId6"/>
    <p:sldId id="282" r:id="rId7"/>
    <p:sldId id="281" r:id="rId8"/>
    <p:sldId id="257" r:id="rId9"/>
    <p:sldId id="287" r:id="rId10"/>
    <p:sldId id="286" r:id="rId11"/>
    <p:sldId id="285" r:id="rId12"/>
    <p:sldId id="258" r:id="rId13"/>
    <p:sldId id="290" r:id="rId14"/>
    <p:sldId id="289" r:id="rId15"/>
    <p:sldId id="288" r:id="rId16"/>
    <p:sldId id="259" r:id="rId17"/>
    <p:sldId id="260" r:id="rId18"/>
    <p:sldId id="269" r:id="rId19"/>
    <p:sldId id="268" r:id="rId20"/>
    <p:sldId id="267" r:id="rId21"/>
    <p:sldId id="272" r:id="rId22"/>
    <p:sldId id="266" r:id="rId23"/>
    <p:sldId id="261" r:id="rId24"/>
    <p:sldId id="273" r:id="rId25"/>
    <p:sldId id="276" r:id="rId26"/>
    <p:sldId id="275" r:id="rId27"/>
    <p:sldId id="274" r:id="rId28"/>
    <p:sldId id="262" r:id="rId29"/>
    <p:sldId id="265" r:id="rId30"/>
    <p:sldId id="27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7A72D1-1F1A-4DEF-9C21-3D2173770F76}" type="datetimeFigureOut">
              <a:rPr lang="ru-RU" smtClean="0"/>
              <a:pPr/>
              <a:t>23.06.2022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63D9D9A-085C-41DE-A080-AE4EDA375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7422" y="107154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1500174"/>
            <a:ext cx="85689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ln w="19050">
                  <a:noFill/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Внеурочная деятельность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ln w="19050">
                  <a:noFill/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«Веселый карандаш»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ln w="19050">
                  <a:noFill/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2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ln w="19050">
                  <a:noFill/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cs typeface="Arial" charset="0"/>
              </a:rPr>
              <a:t>Тема: 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Систематизация 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изученного по теме  «Учимся наблюдать, видеть красоту вокруг себя. Ты учишься изображать».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5400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Киселева С.А. 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Цветы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9" y="980728"/>
            <a:ext cx="7988272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454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google.ru/url?source=imglanding&amp;ct=img&amp;q=http://www.proflowers.ru/allfoto/2419c00dc9228a9cb5a862a9e468b7fb.jpg&amp;sa=X&amp;ei=oAO1UK_7L6ja4QS2-4DACQ&amp;ved=0CAkQ8wc4ogE&amp;usg=AFQjCNGbu5jwwKC8nGsvHVtp9vq8Up3y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316886" cy="5487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08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357826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Какие нарядные платья у бабочек – узоры разноцветных пятнышек, волнистые каемки, веселые брызги прожилок.</a:t>
            </a:r>
            <a:endParaRPr lang="ru-RU" sz="2400" b="1" i="1" dirty="0"/>
          </a:p>
        </p:txBody>
      </p:sp>
      <p:pic>
        <p:nvPicPr>
          <p:cNvPr id="5" name="Picture 2" descr="G:\природные украшения\butter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5951" y="260648"/>
            <a:ext cx="556065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90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03397" y="324430"/>
            <a:ext cx="6840760" cy="622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995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nLeLyPlIdA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620688"/>
            <a:ext cx="8109023" cy="53293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8926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google.ru/url?source=imglanding&amp;ct=img&amp;q=http://lifeglobe.net/media/entry/3484/2.jpg&amp;sa=X&amp;ei=nQC1UJr9C6qN4ASZiYG4CQ&amp;ved=0CAoQ8wc&amp;usg=AFQjCNGOlh0Lt_UtTT718Q-3tJCLxGpl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8604"/>
            <a:ext cx="7992888" cy="5994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711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57214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Бабочки – царицы, изящные скромницы, таинственные ночные – всегда красивы, как будто собрались на бал.</a:t>
            </a:r>
            <a:endParaRPr lang="ru-RU" sz="2400" b="1" i="1" dirty="0"/>
          </a:p>
        </p:txBody>
      </p:sp>
      <p:pic>
        <p:nvPicPr>
          <p:cNvPr id="5132" name="Picture 12" descr="http://lifeglobe.net/media/entry/3484/DSC03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7"/>
            <a:ext cx="7790732" cy="5193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39483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16522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342781/dffdefcb-58bf-43ec-a36b-65963c4cfd06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908720"/>
            <a:ext cx="810596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74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6_butterfly_beau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112" y="620688"/>
            <a:ext cx="858136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93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9"/>
            <a:ext cx="7467600" cy="20882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Систематизация изученного по теме  «Учимся наблюдать, видеть красоту вокруг себя. Ты учишься изображать».</a:t>
            </a:r>
            <a:endParaRPr lang="ru-RU" sz="3200" dirty="0"/>
          </a:p>
        </p:txBody>
      </p:sp>
      <p:pic>
        <p:nvPicPr>
          <p:cNvPr id="4" name="Picture 2" descr="G:\природные украшения\72971f4b01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429000"/>
            <a:ext cx="4299265" cy="321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c9b43c98-0256-4265-92b3-6942b17f609c-istock-4749081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000" y="188640"/>
            <a:ext cx="7992888" cy="63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25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zhivotnye-babochki--motylki--moli-baboch-12150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967" y="692696"/>
            <a:ext cx="844935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47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85789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Обратите внимание, что у каждой бабочки четыре крылышка: два одинаковых больших впереди и два одинаковых поменьше сзади.</a:t>
            </a:r>
            <a:endParaRPr lang="ru-RU" sz="2000" b="1" i="1" dirty="0"/>
          </a:p>
        </p:txBody>
      </p:sp>
      <p:pic>
        <p:nvPicPr>
          <p:cNvPr id="7170" name="Picture 2" descr="https://avatars.mds.yandex.net/get-pdb/473975/c636f746-82ca-4cf1-aae9-439c68f0f607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537" y="692696"/>
            <a:ext cx="832092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13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352825/3dee9db3-c1cb-43f3-bb1f-91f0cf20a5f8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90" r="68757" b="58459"/>
          <a:stretch/>
        </p:blipFill>
        <p:spPr bwMode="auto">
          <a:xfrm>
            <a:off x="2627784" y="260648"/>
            <a:ext cx="4180110" cy="622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352825/3dee9db3-c1cb-43f3-bb1f-91f0cf20a5f8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923" r="12972" b="56313"/>
          <a:stretch/>
        </p:blipFill>
        <p:spPr bwMode="auto">
          <a:xfrm>
            <a:off x="3024087" y="299411"/>
            <a:ext cx="3456384" cy="633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93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3.infourok.ru/uploads/ex/067f/00063486-d165fa84/img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761" t="55652" r="42687" b="7138"/>
          <a:stretch/>
        </p:blipFill>
        <p:spPr bwMode="auto">
          <a:xfrm>
            <a:off x="706701" y="548680"/>
            <a:ext cx="796027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293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352825/3dee9db3-c1cb-43f3-bb1f-91f0cf20a5f8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 r="58441"/>
          <a:stretch/>
        </p:blipFill>
        <p:spPr bwMode="auto">
          <a:xfrm>
            <a:off x="1619672" y="260648"/>
            <a:ext cx="649795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125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pdb/1352825/3dee9db3-c1cb-43f3-bb1f-91f0cf20a5f8/s1200?webp=fals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943" t="46071"/>
          <a:stretch/>
        </p:blipFill>
        <p:spPr bwMode="auto">
          <a:xfrm>
            <a:off x="1835696" y="326707"/>
            <a:ext cx="588337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76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429264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Задание.  </a:t>
            </a:r>
          </a:p>
          <a:p>
            <a:r>
              <a:rPr lang="ru-RU" sz="2400" b="1" i="1" dirty="0" smtClean="0"/>
              <a:t>Нарисуйте на целый лист альбома свою бабочку.</a:t>
            </a:r>
            <a:endParaRPr lang="ru-RU" sz="2400" b="1" i="1" dirty="0"/>
          </a:p>
        </p:txBody>
      </p:sp>
      <p:pic>
        <p:nvPicPr>
          <p:cNvPr id="2050" name="Picture 2" descr="http://freecoloringpagesite.com/coloring-pics/butterflies-coloring-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28"/>
            <a:ext cx="5267325" cy="526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otvet.imgsmail.ru/download/105879506_853d4b70c9ef547e09ac0c17adf82042_80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06" r="6833" b="12586"/>
          <a:stretch/>
        </p:blipFill>
        <p:spPr bwMode="auto">
          <a:xfrm>
            <a:off x="683568" y="620688"/>
            <a:ext cx="311804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.pinimg.com/736x/4a/b4/d9/4ab4d9c35c8646e44749d3b489b06e50--butterfly-pictures-butterfly-tatto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1442" y="188640"/>
            <a:ext cx="310055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t3.depositphotos.com/7188016/12609/v/950/depositphotos_126097812-stock-illustration-colorful-butterfly-for-greeting-ca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0649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572140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Умению любоваться красотой, удивляться тоже мастерство, которому надо учиться! Украшения бывают и яркими, </a:t>
            </a:r>
            <a:endParaRPr lang="ru-RU" sz="2400" b="1" i="1" dirty="0"/>
          </a:p>
        </p:txBody>
      </p:sp>
      <p:pic>
        <p:nvPicPr>
          <p:cNvPr id="4" name="Picture 2" descr="G:\природные украшения\P14105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85728"/>
            <a:ext cx="3500461" cy="5098474"/>
          </a:xfrm>
          <a:prstGeom prst="rect">
            <a:avLst/>
          </a:prstGeom>
          <a:noFill/>
        </p:spPr>
      </p:pic>
      <p:pic>
        <p:nvPicPr>
          <p:cNvPr id="1028" name="Picture 4" descr="http://www.google.ru/url?source=imglanding&amp;ct=img&amp;q=http://4.bp.blogspot.com/_JXuIWS8a1kU/TTMxn79z6bI/AAAAAAAAAZ0/pJsXUCru_vI/s1600/1210883841_mand.jpg&amp;sa=X&amp;ei=_AW1UN_YDeSG4gSc_ICgBw&amp;ved=0CAkQ8wc&amp;usg=AFQjCNHgdjiVmmUCngO7UeVnLrq51TYM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28"/>
            <a:ext cx="3857652" cy="511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originals/d6/e8/19/d6e8191edc128a530905829f85509c8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3"/>
            <a:ext cx="4434503" cy="443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76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7752" y="660187"/>
            <a:ext cx="8557704" cy="4790395"/>
            <a:chOff x="571472" y="714356"/>
            <a:chExt cx="8289976" cy="4371988"/>
          </a:xfrm>
        </p:grpSpPr>
        <p:pic>
          <p:nvPicPr>
            <p:cNvPr id="3" name="Picture 9" descr="1651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4876" y="1285860"/>
              <a:ext cx="4146572" cy="3109927"/>
            </a:xfrm>
            <a:prstGeom prst="rect">
              <a:avLst/>
            </a:prstGeom>
            <a:noFill/>
          </p:spPr>
        </p:pic>
        <p:pic>
          <p:nvPicPr>
            <p:cNvPr id="4" name="Picture 2" descr="http://rodoslovnaya.ru/netcat_files/Image/yacheriz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714356"/>
              <a:ext cx="3908292" cy="437198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9846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286388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И такими, которые прекрасны именно своей нежностью, строгой простатой. Бывает тихая красота.</a:t>
            </a:r>
            <a:endParaRPr lang="ru-RU" sz="2400" b="1" i="1" dirty="0"/>
          </a:p>
        </p:txBody>
      </p:sp>
      <p:pic>
        <p:nvPicPr>
          <p:cNvPr id="5" name="Picture 2" descr="G:\природные украшения\668a96f2d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38586" y="476672"/>
            <a:ext cx="7763069" cy="5880146"/>
            <a:chOff x="1285852" y="357166"/>
            <a:chExt cx="6872753" cy="4929221"/>
          </a:xfrm>
        </p:grpSpPr>
        <p:pic>
          <p:nvPicPr>
            <p:cNvPr id="5" name="Picture 2" descr="G:\природные украшения\P1540868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52" y="357166"/>
              <a:ext cx="3143272" cy="4898605"/>
            </a:xfrm>
            <a:prstGeom prst="rect">
              <a:avLst/>
            </a:prstGeom>
            <a:noFill/>
          </p:spPr>
        </p:pic>
        <p:pic>
          <p:nvPicPr>
            <p:cNvPr id="6" name="Picture 3" descr="G:\природные украшения\IceCrystalsOnLeaves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36411" y="1064193"/>
              <a:ext cx="4929221" cy="35151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148453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9373" cy="5380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89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85789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Как удивительно украшены цветы. Да и сами они украшение Земли.</a:t>
            </a:r>
            <a:endParaRPr lang="ru-RU" sz="2400" b="1" i="1" dirty="0"/>
          </a:p>
        </p:txBody>
      </p:sp>
      <p:pic>
        <p:nvPicPr>
          <p:cNvPr id="7170" name="Picture 2" descr="Цветы от Stroe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5616" y="272758"/>
            <a:ext cx="7263372" cy="5447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google.ru/url?source=imglanding&amp;ct=img&amp;q=http://img0.liveinternet.ru/images/foto/b/3/928/3644928/f_19745297.jpg&amp;sa=X&amp;ei=KQO1UIiUGvT64QTIroGoDA&amp;ved=0CAkQ8wc4FQ&amp;usg=AFQjCNHQOEq_ZtOXaiCCk2EEOYjVfmqehA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3699"/>
          <a:stretch/>
        </p:blipFill>
        <p:spPr bwMode="auto">
          <a:xfrm>
            <a:off x="539552" y="337031"/>
            <a:ext cx="7974540" cy="5918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870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208</TotalTime>
  <Words>165</Words>
  <Application>Microsoft Office PowerPoint</Application>
  <PresentationFormat>Экран (4:3)</PresentationFormat>
  <Paragraphs>17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Техническая</vt:lpstr>
      <vt:lpstr>Слайд 1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Спасибо за внимание!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Ignat</dc:creator>
  <cp:lastModifiedBy>света</cp:lastModifiedBy>
  <cp:revision>28</cp:revision>
  <dcterms:created xsi:type="dcterms:W3CDTF">2012-11-27T17:04:48Z</dcterms:created>
  <dcterms:modified xsi:type="dcterms:W3CDTF">2022-06-23T18:48:46Z</dcterms:modified>
</cp:coreProperties>
</file>