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8" r:id="rId4"/>
    <p:sldId id="259" r:id="rId5"/>
    <p:sldId id="260" r:id="rId6"/>
    <p:sldId id="266" r:id="rId7"/>
    <p:sldId id="262" r:id="rId8"/>
    <p:sldId id="265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2C47B5-47BF-4A76-87ED-5C2EC692CE4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DEA87C-2F72-4A8D-B8F0-7C40DC2E6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064896" cy="4032448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800" dirty="0" smtClean="0">
                <a:effectLst/>
              </a:rPr>
              <a:t>Классный час </a:t>
            </a:r>
            <a:br>
              <a:rPr lang="ru-RU" sz="4800" dirty="0" smtClean="0">
                <a:effectLst/>
              </a:rPr>
            </a:br>
            <a:r>
              <a:rPr lang="ru-RU" sz="4800" dirty="0" smtClean="0">
                <a:effectLst/>
              </a:rPr>
              <a:t>2 класс</a:t>
            </a:r>
            <a:br>
              <a:rPr lang="ru-RU" sz="4800" dirty="0" smtClean="0">
                <a:effectLst/>
              </a:rPr>
            </a:br>
            <a:r>
              <a:rPr lang="ru-RU" sz="4800" dirty="0" smtClean="0">
                <a:effectLst/>
              </a:rPr>
              <a:t>Тема: День отца</a:t>
            </a: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r>
              <a:rPr lang="ru-RU" sz="4800" dirty="0" smtClean="0">
                <a:effectLst/>
              </a:rPr>
              <a:t>Учитель: Киселева С.А.</a:t>
            </a:r>
            <a:endParaRPr lang="ru-RU" sz="1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861048"/>
            <a:ext cx="8064896" cy="175557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353664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64896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21847"/>
            <a:ext cx="4896544" cy="467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999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6512511" cy="114300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556792"/>
            <a:ext cx="6400800" cy="1800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Знакомство с историей возникновения всемирного праздника «День отца»</a:t>
            </a:r>
            <a:endParaRPr lang="ru-RU" sz="3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29" y="3257600"/>
            <a:ext cx="464817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365104"/>
            <a:ext cx="8208912" cy="230425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День отца - это очень важный праздник. Отцы - это люди, которые дают нам не только жизнь, но и воспитание, привычки и многое другое.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5406" y="170644"/>
            <a:ext cx="5184576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/>
              <a:t>Отец! Папа! Сколько силы, уважения и гордости в этом слове. Это самый важный Мужчина в жизни любого человека! Поздравляем всех папочек с Днём отца и желаем идти по жизни смело, уверенно, оставаясь примером для своих детей. И пусть все, кто Вам дорог, будут счастливы и, самое главное, здоровы! </a:t>
            </a:r>
          </a:p>
        </p:txBody>
      </p:sp>
      <p:pic>
        <p:nvPicPr>
          <p:cNvPr id="7170" name="Picture 2" descr="С Днем Отца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7936" y="836712"/>
            <a:ext cx="3995936" cy="338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524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8274" y="260648"/>
            <a:ext cx="5396895" cy="1944216"/>
          </a:xfrm>
        </p:spPr>
        <p:txBody>
          <a:bodyPr/>
          <a:lstStyle/>
          <a:p>
            <a:pPr marL="4572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ДЕНЬ ОТЦА.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ИСТОРИЯ </a:t>
            </a:r>
            <a:b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ВОЗНИКНОВЕНИЯ </a:t>
            </a:r>
            <a:b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ПРАЗДНИКА</a:t>
            </a:r>
            <a:r>
              <a:rPr lang="ru-RU" sz="10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  <a:t/>
            </a:r>
            <a:br>
              <a:rPr lang="ru-RU" sz="10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82075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8" y="2482815"/>
            <a:ext cx="9110108" cy="4363144"/>
          </a:xfrm>
        </p:spPr>
        <p:txBody>
          <a:bodyPr>
            <a:noAutofit/>
          </a:bodyPr>
          <a:lstStyle/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отца стал впервые праздноваться в США 19 июня 1910 года. Инициатором создания этого праздника стала некая миссис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Додд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города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Спокан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штата Вашингтона. Девушка пришла к мэру родного города с просьбой, чтобы день рождения ее отца лег в основу праздника, когда все люди могли бы поздравить своих отцов, отдавая им дань уважения и почтения. Она рассказала меру очень трогательную историю о своем отце-одиночке. Ее отца звали Уильям Смарт, его жена умерла, родив шестого ребенка, но отец справился со всеми жизненными трудностями и успешно воспитал новорожденного и еще пятерых детей. Основательница праздника вспоминала, что отец был для нее не просто папой, а хорошим другом и советчиком. Девушка хотела бы выразить ему особую признательность, а в его лице — всем заботливым отцам Америки, участвующим в воспитании детей. </a:t>
            </a:r>
          </a:p>
        </p:txBody>
      </p:sp>
    </p:spTree>
    <p:extLst>
      <p:ext uri="{BB962C8B-B14F-4D97-AF65-F5344CB8AC3E}">
        <p14:creationId xmlns:p14="http://schemas.microsoft.com/office/powerpoint/2010/main" xmlns="" val="167574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185592"/>
            <a:ext cx="8712968" cy="3672408"/>
          </a:xfrm>
        </p:spPr>
        <p:txBody>
          <a:bodyPr>
            <a:normAutofit lnSpcReduction="10000"/>
          </a:bodyPr>
          <a:lstStyle/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Национальным праздником этот день в США стал в 1966 году, в  тот год, когда президент США </a:t>
            </a:r>
            <a:r>
              <a:rPr lang="ru-RU" sz="2400" b="1" dirty="0" err="1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Линдон</a:t>
            </a:r>
            <a:r>
              <a:rPr lang="ru-RU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Джонсон объявил, что теперь ежегодно в третье воскресенье июня  будет отмечаться День папы.   Так, благодаря стараниям дочери, которая решила увековечить память о своем отце, традиция празднования  скоро распространилась из ее родного городка по всей округе. И уже в 1966 году День отца в США стал официальным праздником. Скоро праздник стал одним из самых любимых в США.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253170" cy="310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0540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20472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КОГДА ПРАЗДНУЮТ ДЕНЬ ОТЦА?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8280920" cy="4968552"/>
          </a:xfrm>
        </p:spPr>
        <p:txBody>
          <a:bodyPr>
            <a:normAutofit fontScale="62500" lnSpcReduction="20000"/>
          </a:bodyPr>
          <a:lstStyle/>
          <a:p>
            <a:pPr marL="45720" indent="0" algn="just">
              <a:buNone/>
            </a:pPr>
            <a:r>
              <a:rPr lang="ru-RU" sz="2400" dirty="0">
                <a:latin typeface="georgia"/>
              </a:rPr>
              <a:t>	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Предложение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 создании праздника со временем облетело и другие страны, где декларируется уважение к семейным ценностям. 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Следом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за Соединенными Штатами отмечать этот день и выказывать почести мужчине-отцу стали Канада, Южная Африка (ЮАР), Грузия, Япония, Франция, Швейцария, Соединенное Королевство Великобритании и Северной Ирландии, а уже в 2000-х праздник Дня отца достиг и нашей страны. 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сегодняшний день его отмечают почти в 40 странах мира. Существуют календарные расхождения в праздновании  Дня папы. Так, на 19 марта приходится празднование в Италии и странах Пиренейского полуострова, 8 мая – его отмечает Южная Корея, а в Польше День папы приходится на 23 июня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37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4758" y="30412"/>
            <a:ext cx="5260326" cy="6710955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странах Балтии в детских садах и школах ребятишки мастерят аппликации и другие поделки и дарят своим папам и даже дедушкам.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Италии День отца является главным праздником итальянских мужчин. Традиционные подарки — парфюм или бутылка дорогого вина.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Японии переименовали праздник в «День мальчиков». Жители страны восходящего солнца считают, что мужественность надо прививать с раннего детства. И будущим самураям в этот день дарят мечи, ножи и другие орудия защиты.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upersolnishco.net/wp-content/uploads/2019/09/s-dnem-otca-4-supersolnishco.net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5568" y="1772816"/>
            <a:ext cx="388843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31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47864" y="30413"/>
            <a:ext cx="5769852" cy="4434828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r>
              <a:rPr lang="ru-RU" sz="21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</a:p>
          <a:p>
            <a:pPr marL="45720" indent="0" algn="just">
              <a:buNone/>
            </a:pPr>
            <a:r>
              <a:rPr lang="ru-RU" sz="2100" dirty="0">
                <a:solidFill>
                  <a:prstClr val="black">
                    <a:lumMod val="75000"/>
                    <a:lumOff val="25000"/>
                  </a:prstClr>
                </a:solidFill>
              </a:rPr>
              <a:t>	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Первое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празднование Дня отца в России состоялось в 2014 году. В этот год в Москве прошел фестиваль «Папа </a:t>
            </a:r>
            <a:r>
              <a:rPr lang="ru-RU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Фест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». С этого времени он проходит ежегодно не только в столице, но и Новосибирске, Калининграде и Казани. Также в этот день в городах устраиваются </a:t>
            </a:r>
            <a:r>
              <a:rPr lang="ru-RU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и праздничные гуляния. А региональные администрации присуждают денежные премии многодетным отцам.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в некоторых регионах этот день уже много лет как был утвержден законодательно. В числе первопроходцев Череповец, Новосибирск, Волгоградская, Липецкая, Курская и Ульяновская области. В некоторых регионах День отца отмечают в другие даты. Волгоград, например, с 2008 года почитает всех пап 1 ноября, Алтайский край — в последнее воскресенье апреля (с 2009 года).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4307" y="0"/>
            <a:ext cx="3601789" cy="4465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13702"/>
            <a:ext cx="65166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440129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 России День отца будут праздновать в третье воскресенье октября — соответствующий указ подписал президент России 4-го октября 2021 года. Так что в этом году российские папы отметят свой официальный день впервые, торжество придется на 17 октября</a:t>
            </a: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46632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712853" cy="686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9137808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124</TotalTime>
  <Words>194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Классный час  2 класс Тема: День отца  Учитель: Киселева С.А.</vt:lpstr>
      <vt:lpstr>Цель:</vt:lpstr>
      <vt:lpstr>День отца - это очень важный праздник. Отцы - это люди, которые дают нам не только жизнь, но и воспитание, привычки и многое другое.</vt:lpstr>
      <vt:lpstr>ДЕНЬ ОТЦА.  ИСТОРИЯ  ВОЗНИКНОВЕНИЯ  ПРАЗДНИКА </vt:lpstr>
      <vt:lpstr>Слайд 5</vt:lpstr>
      <vt:lpstr>КОГДА ПРАЗДНУЮТ ДЕНЬ ОТЦА? 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Дня отца  17 октября 2021 года  в Российской Федерации</dc:title>
  <dc:creator>admin</dc:creator>
  <cp:lastModifiedBy>света</cp:lastModifiedBy>
  <cp:revision>14</cp:revision>
  <dcterms:created xsi:type="dcterms:W3CDTF">2021-10-14T16:50:39Z</dcterms:created>
  <dcterms:modified xsi:type="dcterms:W3CDTF">2022-06-23T19:02:11Z</dcterms:modified>
</cp:coreProperties>
</file>