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9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3A90437-DD71-4FCE-9B7A-D3EF34EAF9A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324142-0291-4234-BAE7-3877BBA236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t.gdefon.com/wallpapers_original/s/27704_prostor_reka_roshha_beryozy_vektor_1600x1200_(www.GdeFon.ru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413777" cy="717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548680"/>
            <a:ext cx="7848872" cy="2585323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«Мир Вокруг нас»</a:t>
            </a:r>
          </a:p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Природные зоны родного края</a:t>
            </a:r>
            <a:r>
              <a:rPr lang="en-US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847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cherra.ru/doc/kab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782" y="4495453"/>
            <a:ext cx="3320951" cy="228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upload.wikimedia.org/wikipedia/commons/thumb/2/2c/Oak_tree_in_Corsica.jpg/800px-Oak_tree_in_Corsi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79677"/>
            <a:ext cx="3199673" cy="212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ru.fishki.net/picsw/102012/05/bonus/belka/belka-0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518" y="4903081"/>
            <a:ext cx="2376264" cy="1883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758817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Большую ценность представляют дубы и меловая сосна. Она сохранилась в горах Артема. Возраст дубов 200 – 300 лет, дубы – великаны имеют диаметр 81 см, а высота 25 м. Многие из них нуждаются в защите. </a:t>
            </a:r>
          </a:p>
          <a:p>
            <a:pPr lvl="0" indent="34290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Разнообразный животный мир: дикие кабаны, </a:t>
            </a:r>
          </a:p>
          <a:p>
            <a:pPr lvl="0" indent="34290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козы, пятнистые олени, лоси, белки, дятлы,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соловьи, кукушки,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дрозды, козодои. </a:t>
            </a:r>
            <a:endParaRPr lang="ru-RU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156" y="189157"/>
            <a:ext cx="87792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РАСТИТЕЛЬНЫЙ И ЖИВОТНЫЙ МИР ДОНБАССА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22902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ntarium.ru/dat/plants/9/999/133999_3c067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080" y="4237973"/>
            <a:ext cx="3266480" cy="244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0-tub-ua.yandex.net/i?id=2b2131d4062fa640b281f136b4ee2b34&amp;n=33&amp;h=215&amp;w=2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07791"/>
            <a:ext cx="27432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305342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/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Хомутовская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степь – уникальный заповедник находится в Новоазовском районе возле села Хомутово. Его площадь 1030 га. Это первый в Донбассе заповедник и самый значительный по площади. Заповедник имеет большое научное значение. Стал он эталоном для изучения почв, растительности, животного мира Приазовья. Здесь насчитывается 560 видов растений, среди которых 50 редких, а 15 занесены в Красную книгу. Здесь растут: ковыль Лессинга, головчата уральская, тюльпан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Шренка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карагача (дереза), гусиный лук, рогоз, тростник, манник водяной, воронец.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6632"/>
            <a:ext cx="91440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ЗАПОВЕДНИК «ХОМУТОВСКАЯ СТЕПЬ»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58919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reserves-park.ru/images/stories/zapovednik/khomutovskaya_step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680" y="4134657"/>
            <a:ext cx="4392488" cy="2723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413338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Степному раздолью придают необычность каменные бабы. Их на территории заповедника более 20. Есть здесь и музей, созданный в 1957 году. Народный артист и режиссер Сергей Бондарчук снял здесь прекрасный фильм по произведению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А.П.Чехова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«Степь».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www.dialog.ua/images/news/news_view/349b9f7d9bb8fea6ee7ab2825fb9bae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6632"/>
            <a:ext cx="3240360" cy="229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-8.photosight.ru/3a4/5993953_x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84" y="692696"/>
            <a:ext cx="482453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3680" y="-15190"/>
            <a:ext cx="42594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Каменные Могилы</a:t>
            </a:r>
            <a:endParaRPr lang="ru-RU" sz="44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277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chool-tur.com/wp-content/uploads/2015/07/zapovednik-Kamennaya-Mogila-Melitopol-Ukrai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877" y="0"/>
            <a:ext cx="3752246" cy="2491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lifeglobe.net/x/entry/115/0_6263_a5a43741_XL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65104"/>
            <a:ext cx="3000619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detecddonetsk.com.ua/mainmenu/gorodon/homutovskaya/homutovskaja_step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4104455" cy="1988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582341"/>
            <a:ext cx="65344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Каменные могилы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расположены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территории Володарского района и продолжается в Запорожской области. Его площадь 311 га на территории нашего края и 100 га в Запорожской области. Огромные глыбы 75 – 100 м возвышаются над донецкой степью. Откуда появились эти гранитные исполины в степи? Ученые считают, что около 2 миллиардов лет тому назад на территории нынешнего Приазовья в результате вулканической деятельности возник этот уникальный уголок. С 1947 года он стал государственным заповедником.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056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оползневые склоны коренного берега к Азовскому мор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80" y="4773240"/>
            <a:ext cx="288032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Региональный ландшафтный парк Меотида, Заповедные места Донбасса, Экология, Донецкий край, Донецкая республиканская библиотека для детей им. С.М. Кирова, областная библиотека, донецкая областная библиотека, сайт областной библиотеки, работа с детьми в библиотеке, досуг детей в библиотеке, библиотека в жизни ребенка, план работы библиотеки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-14064"/>
            <a:ext cx="2376264" cy="2309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628800"/>
            <a:ext cx="84301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Региональный парк «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Меотида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»-кормилица» 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 30 июня 2000 года. Под охраной находятся 13 тысяч га территории Приазовья и 13 тысяч га акватории Азовского моря. Этот заповедник принят в международную организацию EVROPARK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800" dirty="0"/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Меотида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так древние греки называли Азовское море. В переводе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меотида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означает «кормилица». И действительно Азовское море было кормильцем для народов, живущих на его побережье, которые ловили морскую рыбу и охотились на птиц, обитающих на побережье. 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Здесь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находятся около 60 памятников археологии. 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7214" y="449441"/>
            <a:ext cx="56824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ПАРК «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МЕОТИДА</a:t>
            </a: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21067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284" y="1578338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территории парка охраняются типовые и уникальные растительные группировки прибрежной полосы Азовского моря. Флора насчитывает 640 видов, из них более 40 эндемических. 15 видов флоры занесено в Красную книгу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Украины.Млекопитающих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парке насчитывается 47 видов, пресмыкающихся - 7 видов,  насекомых - около 1500 видов. Богат животный мир парка, но по видовому разнообразию птицы не имеют равных. В парке обитают около 250 видов птиц. В мае-июне участки, подходящие для гнездования, покрываются сплошным ковром из куликов, мартынов,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крячков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Среди гнездовых видов встречаются занесенные в Красную книгу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песочник морской,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освянка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черноголовая и другие. Но это лишь малая часть многомиллионной армии перелетный птиц. Во время миграций здесь можно увидеть дрофу, черного аиста, грифа, а зимой – белую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сову.В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акватории "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Меотиды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 можно встретить все 79 видов рыб, благодаря которым еще не так давно Азовское море было известно, как самое продуктивное в мире. Очень редко, но еще попадаются дельфины-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азовки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32656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"</a:t>
            </a:r>
            <a:r>
              <a:rPr lang="ru-RU" sz="4000" b="1" dirty="0" err="1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Меотида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" - национальный ландшафтный парк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237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4" name="Picture 12" descr="кендырь сарматский на Еланчанской косе близ Новоазовс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404664"/>
            <a:ext cx="2592290" cy="1790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88640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ПАРК «МЕОТИДА»</a:t>
            </a:r>
            <a:endParaRPr lang="ru-RU" sz="4400" dirty="0"/>
          </a:p>
        </p:txBody>
      </p:sp>
      <p:pic>
        <p:nvPicPr>
          <p:cNvPr id="8194" name="Picture 2" descr="стаи черноморских чае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059" y="1067811"/>
            <a:ext cx="2753085" cy="1790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солончаки Белосарайской ко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519181"/>
            <a:ext cx="3003822" cy="1790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песчаные косы НПП Меотид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14531"/>
            <a:ext cx="4139952" cy="2515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53372" y="6007518"/>
            <a:ext cx="2291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Песчаные косы</a:t>
            </a:r>
            <a:endParaRPr lang="ru-RU" dirty="0"/>
          </a:p>
        </p:txBody>
      </p:sp>
      <p:pic>
        <p:nvPicPr>
          <p:cNvPr id="8200" name="Picture 8" descr="Вид с вышки на Кривую косу. На берегу слева виднеются два немецких ДОТ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4204920"/>
            <a:ext cx="3132348" cy="208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73621" y="6287920"/>
            <a:ext cx="225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Кривая коса</a:t>
            </a:r>
            <a:endParaRPr lang="ru-RU" dirty="0"/>
          </a:p>
        </p:txBody>
      </p:sp>
      <p:pic>
        <p:nvPicPr>
          <p:cNvPr id="8202" name="Picture 10" descr="кудрявые пеликаны и большие бакланы на Кривой кос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155" y="771148"/>
            <a:ext cx="2939108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64155" y="2859380"/>
            <a:ext cx="29391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К</a:t>
            </a:r>
            <a:r>
              <a:rPr lang="ru-RU" sz="1400" b="1" dirty="0" smtClean="0"/>
              <a:t>удрявые </a:t>
            </a:r>
            <a:r>
              <a:rPr lang="ru-RU" sz="1400" b="1" dirty="0"/>
              <a:t>пеликаны и большие </a:t>
            </a:r>
            <a:r>
              <a:rPr lang="ru-RU" sz="1400" b="1" dirty="0" smtClean="0"/>
              <a:t>бакланы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851920" y="294009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Чайки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21091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Кендырь сарматский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059707"/>
            <a:ext cx="4320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</a:t>
            </a:r>
            <a:r>
              <a:rPr lang="ru-RU" b="1" dirty="0" smtClean="0"/>
              <a:t>олончаки </a:t>
            </a:r>
            <a:r>
              <a:rPr lang="ru-RU" b="1" dirty="0" err="1"/>
              <a:t>Белосарайской</a:t>
            </a:r>
            <a:r>
              <a:rPr lang="ru-RU" b="1" dirty="0"/>
              <a:t> косы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084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0566" y="1700808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>
              <a:spcAft>
                <a:spcPts val="0"/>
              </a:spcAft>
            </a:pP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Сохранению редких и исчезающих видов растений и животных помогают заповедники, заказники, ботанические сады. </a:t>
            </a:r>
          </a:p>
          <a:p>
            <a:pPr algn="ctr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 нашем крае существуют места, которые отражают растительный и животный мир всего Донбасса – это национальные парки, заповедники, ландшафтные парки. 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9539"/>
            <a:ext cx="86629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ПРИРОДНОЕ ОКРУЖЕНИЕ НА ДОНБАССЕ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58674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ww.gorlovka-vedi.com.ua/images/2015_10/43-lapsh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6420"/>
            <a:ext cx="5118778" cy="3049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174" y="116632"/>
            <a:ext cx="90438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ДОНЕЦКИЙ КРЯЖ-ЛАНДШАФТНЫЙ ПАРК</a:t>
            </a:r>
            <a:endParaRPr lang="ru-RU" sz="4000" b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266" name="Picture 2" descr="http://from-ua.com/upload/articles/2014/11/07/images/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40036"/>
            <a:ext cx="2998151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0174" y="2852936"/>
            <a:ext cx="49038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Название </a:t>
            </a:r>
            <a:r>
              <a:rPr lang="ru-RU" sz="2400" dirty="0" smtClean="0"/>
              <a:t>парку </a:t>
            </a:r>
            <a:r>
              <a:rPr lang="ru-RU" sz="2400" dirty="0"/>
              <a:t>"Донецкий кряж" присвоено в честь главной возвышенности края. Впервые название «Донецкий кряж» появилось в 1827 году, когда в «Горном журнале» была опубликована сводная работа Е.П. Ковалевского «Опыт </a:t>
            </a:r>
            <a:r>
              <a:rPr lang="ru-RU" sz="2400" dirty="0" err="1"/>
              <a:t>геогностических</a:t>
            </a:r>
            <a:r>
              <a:rPr lang="ru-RU" sz="2400" dirty="0"/>
              <a:t> исследований в Донецком горном кряже».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pryroda.in.ua/lugansk-region/files/2014/06/%D0%9F%D0%B5%D1%80%D1%88%D0%BE%D0%B7%D0%B2%D0%B0%D0%BD%D1%96%D0%B2%D1%81%D1%8C%D0%BA%D0%B8%D0%B9-2-1024x7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49364"/>
            <a:ext cx="4283968" cy="3757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475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27"/>
            <a:ext cx="8856984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Географическое положение парка </a:t>
            </a:r>
            <a:endParaRPr lang="ru-RU" sz="3600" b="1" dirty="0" smtClean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Донецкий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кряж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Донецкая возвышенность) – геоморфологическая область, ограниченная на севере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Придонецкой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террасовой равниной, на юге – Приазовской возвышенностью, крайними выходами кристаллических пород Приазовского массива. Донецкий кряж приподнят над прилегающей долиной и служит водоразделом между Днепром и Доном. Территория кряжа расположена в границах трех административных областей – Донецкой (центральные и восточные районы), Луганской (южные районы) и Ростовской (западные районы). Ярким представителем Донецкого кряжа в Донецкой области стал региональный ландшафтный парк с одноименным названием «Донецкий кряж». Территория парка расположена на южном склоне Донецкого кряжа, ее северный край возвышается конусообразными холмами над уходящим к югу склонам, открывая живописный овражно-балочный лесостепной ландшафт. На юге и юго-западе границы парка проходят вблизи долины реки Крынка, с севера на юг территорию парка пересекают две малые речки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Севостьяновка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 Камышеваха - притоки реки Крынка.</a:t>
            </a:r>
          </a:p>
        </p:txBody>
      </p:sp>
    </p:spTree>
    <p:extLst>
      <p:ext uri="{BB962C8B-B14F-4D97-AF65-F5344CB8AC3E}">
        <p14:creationId xmlns:p14="http://schemas.microsoft.com/office/powerpoint/2010/main" val="1001268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https://d-a.d-cd.net/7e2e3f2s-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509120"/>
            <a:ext cx="5400600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doncities.narod.ru/AboutRegion_Nature-Kryaz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560" y="188640"/>
            <a:ext cx="3600400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052736"/>
            <a:ext cx="6678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Ясеневая гора </a:t>
            </a:r>
            <a:r>
              <a:rPr lang="ru-RU" sz="3200" dirty="0" smtClean="0"/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останец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Донецкого кряжа близ села Сеятель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Благодатновского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сельского совета. Является памятником природы местного значения, который представляет собой участок хорошо сохранившегося древнего леса Донбасса. Его название свидетельствует о наличии здесь большого количества ясеня в отличие от других пород деревьев. У подножья Ясеневой горы протекает река Крынка.</a:t>
            </a:r>
          </a:p>
        </p:txBody>
      </p:sp>
    </p:spTree>
    <p:extLst>
      <p:ext uri="{BB962C8B-B14F-4D97-AF65-F5344CB8AC3E}">
        <p14:creationId xmlns:p14="http://schemas.microsoft.com/office/powerpoint/2010/main" val="4201776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cache.rutraveller.ru/icache/place/1/168/019/116819_603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4087391" cy="23995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6856" y="2378174"/>
            <a:ext cx="49685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Крынка – речка</a:t>
            </a:r>
            <a:r>
              <a:rPr lang="ru-RU" dirty="0"/>
              <a:t>, </a:t>
            </a:r>
            <a:r>
              <a:rPr lang="ru-RU" sz="2000" dirty="0"/>
              <a:t>главная водная артерия </a:t>
            </a:r>
            <a:r>
              <a:rPr lang="ru-RU" sz="2000" dirty="0" err="1"/>
              <a:t>Амвросиевского</a:t>
            </a:r>
            <a:r>
              <a:rPr lang="ru-RU" sz="2000" dirty="0"/>
              <a:t> района. Начало берет на южных отрогах Донецкого кряжа </a:t>
            </a:r>
            <a:r>
              <a:rPr lang="ru-RU" sz="2000" dirty="0" smtClean="0"/>
              <a:t>вблизи </a:t>
            </a:r>
            <a:r>
              <a:rPr lang="ru-RU" sz="2000" dirty="0"/>
              <a:t>города Дебальцево, а в </a:t>
            </a:r>
            <a:r>
              <a:rPr lang="ru-RU" sz="2000" dirty="0" err="1"/>
              <a:t>Миус</a:t>
            </a:r>
            <a:r>
              <a:rPr lang="ru-RU" sz="2000" dirty="0"/>
              <a:t> впадает недалеко от села Алексеевка Ростовской области. Согласно данным «Каталога рек Украины» (К., 1957) ее длина составляет 180 км., а площадь водосбора – 2634 </a:t>
            </a:r>
            <a:r>
              <a:rPr lang="ru-RU" sz="2000" dirty="0" err="1"/>
              <a:t>кв.км</a:t>
            </a:r>
            <a:r>
              <a:rPr lang="ru-RU" sz="2000" dirty="0"/>
              <a:t>. По территории парка в Крынку впадают притоки: Малая </a:t>
            </a:r>
            <a:r>
              <a:rPr lang="ru-RU" sz="2000" dirty="0" err="1"/>
              <a:t>Шишовка</a:t>
            </a:r>
            <a:r>
              <a:rPr lang="ru-RU" sz="2000" dirty="0"/>
              <a:t>, Камышеваха и </a:t>
            </a:r>
            <a:r>
              <a:rPr lang="ru-RU" sz="2000" dirty="0" err="1"/>
              <a:t>Севастьяновка</a:t>
            </a:r>
            <a:r>
              <a:rPr lang="ru-RU" sz="2000" dirty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6" descr="https://upload.wikimedia.org/wikipedia/commons/thumb/0/0e/Donetskij_Krjazh03.jpg/1280px-Donetskij_Krjazh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-1"/>
            <a:ext cx="4139952" cy="2568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upload.wikimedia.org/wikipedia/commons/thumb/a/a3/Donetskij_Krjazh04.jpg/1280px-Donetskij_Krjazh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08920"/>
            <a:ext cx="3809876" cy="3307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895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0768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Национальный парк «Святые Горы» находятся на территории Славянского и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Краснолиманского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районов. Создан с целью сохранения ландшафтов Донецкого кряжа с его уникальными природными комплексами. В народе с незапамятных времен эта земля называется Святой. Здесь, как утверждает легенда, могущественный Святогор, как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обресть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покой под плащаницей меловых утесов, завещал свою силушку Илье Муромцу. </a:t>
            </a:r>
            <a:endParaRPr lang="ru-RU" sz="3200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0839" y="692696"/>
            <a:ext cx="81596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ЛАНДШАФТ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ДОНБАССА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30297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tographers.ua/thumbnails/pictures/11565/800xdsc_8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387" y="0"/>
            <a:ext cx="6060157" cy="4060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hotoline.ru/critic/picpart/1151/11511052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45497"/>
            <a:ext cx="5094188" cy="3396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.io.ua/img_aa/large/2605/54/260554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708" y="4060373"/>
            <a:ext cx="3690788" cy="2333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1.fotokto.ru/photo/full/37/3779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620688"/>
            <a:ext cx="3485183" cy="2323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045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in-liliya.narod.ru/Dgerelo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60" y="332656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os1.i.ua/3/1/7569060_27ebd5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50108"/>
            <a:ext cx="3366120" cy="25245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sadba2012.com/wp-content/uploads/2012/06/Medunitsa_neyasnaya_medunitcha_nejasnaj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952" y="188640"/>
            <a:ext cx="2592288" cy="247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582341"/>
            <a:ext cx="8892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расположен один из самых древних в нашем государстве ДНР </a:t>
            </a:r>
            <a:r>
              <a:rPr lang="ru-RU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Святогорский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монастырь. Со всех концов едут к нему люди. Одни – на поклон, другие – на излечение. Живописные меловые горы с многочисленными пещерами. Даже в </a:t>
            </a:r>
            <a:r>
              <a:rPr lang="ru-RU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многоградусные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морозы эти пещеры сохраняют нормальную плюсовую температуру, поэтому монахи использовали их как кельи. Здесь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встретить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удивительные растения: медуница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неясная, горицвет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весенний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ландыш, неопалимая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купина, скумпия.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56" name="Picture 8" descr="http://romashka96.ru/getimg/%D0%90%D0%B4%D0%BE%D0%BD%D0%B8%D1%81%20%D0%B2%D0%B5%D1%81%D0%B5%D0%BD%D0%BD%D0%B8%D0%B9%20(%D0%B3%D0%BE%D1%80%D0%B8%D1%86%D0%B2%D0%B5%D1%82)%20/%200,5%20%D0%BB/files/core/10840_im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656" y="0"/>
            <a:ext cx="2553296" cy="1914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89597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</TotalTime>
  <Words>961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delux</dc:creator>
  <cp:lastModifiedBy>Анастасия Гусева</cp:lastModifiedBy>
  <cp:revision>2</cp:revision>
  <dcterms:created xsi:type="dcterms:W3CDTF">2016-11-06T16:27:38Z</dcterms:created>
  <dcterms:modified xsi:type="dcterms:W3CDTF">2022-05-03T17:56:32Z</dcterms:modified>
</cp:coreProperties>
</file>