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9" autoAdjust="0"/>
    <p:restoredTop sz="94683" autoAdjust="0"/>
  </p:normalViewPr>
  <p:slideViewPr>
    <p:cSldViewPr>
      <p:cViewPr>
        <p:scale>
          <a:sx n="76" d="100"/>
          <a:sy n="76" d="100"/>
        </p:scale>
        <p:origin x="-1164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E54E9-F2D4-4264-8CA8-770BBB96F8DB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DFB37-0400-4675-A691-602441755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062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FB37-0400-4675-A691-602441755C5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82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78610757@N07/24205547106/" TargetMode="External"/><Relationship Id="rId2" Type="http://schemas.openxmlformats.org/officeDocument/2006/relationships/hyperlink" Target="https://zooclub.ru/flora/orchidea/index.s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flickr.com/photos/tim-waters/95252686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flickr.com/photos/maureen_barlin/12986688073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flickr.com/photos/gails_pictures/6588569315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commons.wikimedia.org/w/index.php?curid=4748942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kpaulus/20633495251/" TargetMode="External"/><Relationship Id="rId2" Type="http://schemas.openxmlformats.org/officeDocument/2006/relationships/hyperlink" Target="https://zooclub.ru/tree/Theacea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flickr.com/photos/faroutflora/6879043773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flickr.com/photos/sergiu-luckyan/9433306495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flickr.com/photos/sheriannricherson/6185648064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flickr.com/photos/genlab/8524285694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Гусева А. М.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789040"/>
            <a:ext cx="7175351" cy="1088798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Редкие </a:t>
            </a:r>
            <a:r>
              <a:rPr lang="ru-RU" dirty="0" smtClean="0"/>
              <a:t>растения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944146" cy="20658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69184"/>
            <a:ext cx="3238764" cy="2429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08720"/>
            <a:ext cx="2344025" cy="1919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3586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50510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effectLst/>
              </a:rPr>
              <a:t>Призрачная орхидея, или </a:t>
            </a:r>
            <a:r>
              <a:rPr lang="ru-RU" sz="2000" dirty="0" err="1">
                <a:effectLst/>
              </a:rPr>
              <a:t>надбродник</a:t>
            </a:r>
            <a:r>
              <a:rPr lang="ru-RU" sz="2000" dirty="0">
                <a:effectLst/>
              </a:rPr>
              <a:t> </a:t>
            </a:r>
            <a:r>
              <a:rPr lang="ru-RU" sz="2000" dirty="0" smtClean="0">
                <a:effectLst/>
              </a:rPr>
              <a:t>безлистый. Самый </a:t>
            </a:r>
            <a:r>
              <a:rPr lang="ru-RU" sz="2000" dirty="0">
                <a:effectLst/>
              </a:rPr>
              <a:t>редкий и необычный среди видов </a:t>
            </a:r>
            <a:r>
              <a:rPr lang="ru-RU" sz="2000" u="sng" dirty="0">
                <a:effectLst/>
                <a:hlinkClick r:id="rId2"/>
              </a:rPr>
              <a:t>орхидей</a:t>
            </a:r>
            <a:r>
              <a:rPr lang="ru-RU" sz="2000" dirty="0" smtClean="0">
                <a:effectLst/>
              </a:rPr>
              <a:t>.</a:t>
            </a:r>
            <a:r>
              <a:rPr lang="ru-RU" sz="2000" dirty="0">
                <a:effectLst/>
              </a:rPr>
              <a:t> Водятся они только во Флориде (США), на Кубе, Гаити и Карибских островах. </a:t>
            </a:r>
            <a:r>
              <a:rPr lang="ru-RU" sz="2000" dirty="0" smtClean="0">
                <a:effectLst/>
              </a:rPr>
              <a:t> </a:t>
            </a:r>
            <a:endParaRPr lang="ru-RU" sz="2000" dirty="0"/>
          </a:p>
        </p:txBody>
      </p:sp>
      <p:pic>
        <p:nvPicPr>
          <p:cNvPr id="4" name="Объект 3" descr="Призрачная орхидея, или надбродник безлистый (Epipogium aphyllum)">
            <a:hlinkClick r:id="rId3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324" y="731838"/>
            <a:ext cx="2554152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6747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64912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err="1">
                <a:effectLst/>
              </a:rPr>
              <a:t>Стронгилодон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крупнокистевой</a:t>
            </a:r>
            <a:r>
              <a:rPr lang="ru-RU" sz="2000" dirty="0">
                <a:effectLst/>
              </a:rPr>
              <a:t>, или нефритовый </a:t>
            </a:r>
            <a:r>
              <a:rPr lang="ru-RU" sz="2000" dirty="0" smtClean="0">
                <a:effectLst/>
              </a:rPr>
              <a:t>цветок. </a:t>
            </a:r>
            <a:r>
              <a:rPr lang="ru-RU" sz="2000" dirty="0">
                <a:effectLst/>
              </a:rPr>
              <a:t>Растет он в тропических лесах на Филиппинских </a:t>
            </a:r>
            <a:r>
              <a:rPr lang="ru-RU" sz="2000" dirty="0" smtClean="0">
                <a:effectLst/>
              </a:rPr>
              <a:t>островах, находится </a:t>
            </a:r>
            <a:r>
              <a:rPr lang="ru-RU" sz="2000" dirty="0">
                <a:effectLst/>
              </a:rPr>
              <a:t>на грани вымирания и занесен в Международную красную книгу. </a:t>
            </a:r>
          </a:p>
        </p:txBody>
      </p:sp>
      <p:pic>
        <p:nvPicPr>
          <p:cNvPr id="4" name="Объект 3" descr="Нефритовый цветок (Strongylodon macrobotrys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389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7931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</a:rPr>
              <a:t> </a:t>
            </a:r>
            <a:r>
              <a:rPr lang="ru-RU" sz="2000" dirty="0">
                <a:effectLst/>
              </a:rPr>
              <a:t>Красная </a:t>
            </a:r>
            <a:r>
              <a:rPr lang="ru-RU" sz="2000" dirty="0" smtClean="0">
                <a:effectLst/>
              </a:rPr>
              <a:t>камелия. Она </a:t>
            </a:r>
            <a:r>
              <a:rPr lang="ru-RU" sz="2000" dirty="0">
                <a:effectLst/>
              </a:rPr>
              <a:t>по праву считается самым редким цветком на планете. Сохранилось всего два экземпляра этого растения – в теплицах Великобритании и Новой Зеландии.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pic>
        <p:nvPicPr>
          <p:cNvPr id="4" name="Объект 3" descr="Красная камелия, или Красный миддлемист (Middlemist's Red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122" y="731838"/>
            <a:ext cx="5212555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4776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43309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effectLst/>
              </a:rPr>
              <a:t>Гибралтарская </a:t>
            </a:r>
            <a:r>
              <a:rPr lang="ru-RU" sz="2000" dirty="0" smtClean="0">
                <a:effectLst/>
              </a:rPr>
              <a:t>смолевка - это </a:t>
            </a:r>
            <a:r>
              <a:rPr lang="ru-RU" sz="2000" dirty="0">
                <a:effectLst/>
              </a:rPr>
              <a:t>растение культивируется всего в двух британских ботанических садах – Королевском (Лондон) и Гибралтарском </a:t>
            </a:r>
            <a:endParaRPr lang="ru-RU" sz="2000" dirty="0"/>
          </a:p>
        </p:txBody>
      </p:sp>
      <p:pic>
        <p:nvPicPr>
          <p:cNvPr id="4" name="Объект 3" descr="Гибралтарская смолевка (Silene tomentosa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626" y="731838"/>
            <a:ext cx="4871547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0909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err="1" smtClean="0">
                <a:effectLst/>
              </a:rPr>
              <a:t>Кокио</a:t>
            </a:r>
            <a:r>
              <a:rPr lang="ru-RU" sz="2000" dirty="0" smtClean="0">
                <a:effectLst/>
              </a:rPr>
              <a:t> - это </a:t>
            </a:r>
            <a:r>
              <a:rPr lang="ru-RU" sz="2000" dirty="0">
                <a:effectLst/>
              </a:rPr>
              <a:t>дерево с изумительными ярко-красными цветами растет только на </a:t>
            </a:r>
            <a:r>
              <a:rPr lang="ru-RU" sz="2000" dirty="0" smtClean="0">
                <a:effectLst/>
              </a:rPr>
              <a:t>Гавайях </a:t>
            </a:r>
            <a:r>
              <a:rPr lang="ru-RU" sz="2000" dirty="0">
                <a:effectLst/>
              </a:rPr>
              <a:t>в оранжереях и ботанических садах.</a:t>
            </a:r>
            <a:r>
              <a:rPr lang="ru-RU" sz="2000" dirty="0" smtClean="0">
                <a:effectLst/>
              </a:rPr>
              <a:t>.</a:t>
            </a:r>
            <a:endParaRPr lang="ru-RU" sz="2000" dirty="0"/>
          </a:p>
        </p:txBody>
      </p:sp>
      <p:pic>
        <p:nvPicPr>
          <p:cNvPr id="4" name="Объект 3" descr="Кокио (Kokia cookei), фото фотография редкие цветы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132" y="731838"/>
            <a:ext cx="3904535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6429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err="1">
                <a:effectLst/>
              </a:rPr>
              <a:t>Франклиния</a:t>
            </a:r>
            <a:r>
              <a:rPr lang="ru-RU" sz="2000" dirty="0">
                <a:effectLst/>
              </a:rPr>
              <a:t> </a:t>
            </a:r>
            <a:r>
              <a:rPr lang="ru-RU" sz="2000" dirty="0" err="1" smtClean="0">
                <a:effectLst/>
              </a:rPr>
              <a:t>алатамаха</a:t>
            </a:r>
            <a:r>
              <a:rPr lang="ru-RU" sz="2000" dirty="0" smtClean="0">
                <a:effectLst/>
              </a:rPr>
              <a:t> - дерево </a:t>
            </a:r>
            <a:r>
              <a:rPr lang="ru-RU" sz="2000" dirty="0">
                <a:effectLst/>
              </a:rPr>
              <a:t>из </a:t>
            </a:r>
            <a:r>
              <a:rPr lang="ru-RU" sz="2000" u="sng" dirty="0">
                <a:effectLst/>
                <a:hlinkClick r:id="rId2"/>
              </a:rPr>
              <a:t>семейства </a:t>
            </a:r>
            <a:r>
              <a:rPr lang="ru-RU" sz="2000" u="sng" dirty="0" smtClean="0">
                <a:effectLst/>
                <a:hlinkClick r:id="rId2"/>
              </a:rPr>
              <a:t>чайных</a:t>
            </a:r>
            <a:r>
              <a:rPr lang="ru-RU" sz="2000" dirty="0">
                <a:effectLst/>
              </a:rPr>
              <a:t>, </a:t>
            </a:r>
            <a:r>
              <a:rPr lang="ru-RU" sz="2000" dirty="0" smtClean="0">
                <a:effectLst/>
              </a:rPr>
              <a:t>сохранившееся </a:t>
            </a:r>
            <a:r>
              <a:rPr lang="ru-RU" sz="2000" dirty="0">
                <a:effectLst/>
              </a:rPr>
              <a:t>только в </a:t>
            </a:r>
            <a:r>
              <a:rPr lang="ru-RU" sz="2000" dirty="0" smtClean="0">
                <a:effectLst/>
              </a:rPr>
              <a:t>питомнике братьев </a:t>
            </a:r>
            <a:r>
              <a:rPr lang="ru-RU" sz="2000" dirty="0" err="1" smtClean="0">
                <a:effectLst/>
              </a:rPr>
              <a:t>Бартрамов</a:t>
            </a:r>
            <a:r>
              <a:rPr lang="ru-RU" sz="2000" dirty="0" smtClean="0">
                <a:effectLst/>
              </a:rPr>
              <a:t> в Северной Америке </a:t>
            </a:r>
            <a:endParaRPr lang="ru-RU" sz="2000" dirty="0"/>
          </a:p>
        </p:txBody>
      </p:sp>
      <p:pic>
        <p:nvPicPr>
          <p:cNvPr id="4" name="Объект 3" descr="Франклиния алатамаха (Franklinia alatamaha)">
            <a:hlinkClick r:id="rId3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433" y="731838"/>
            <a:ext cx="5291934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425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43309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err="1">
                <a:effectLst/>
              </a:rPr>
              <a:t>Ледвянец</a:t>
            </a:r>
            <a:r>
              <a:rPr lang="ru-RU" sz="2000" dirty="0">
                <a:effectLst/>
              </a:rPr>
              <a:t> пятнистый, или клюв </a:t>
            </a:r>
            <a:r>
              <a:rPr lang="ru-RU" sz="2000" dirty="0" smtClean="0">
                <a:effectLst/>
              </a:rPr>
              <a:t>попугая можно </a:t>
            </a:r>
            <a:r>
              <a:rPr lang="ru-RU" sz="2000" dirty="0">
                <a:effectLst/>
              </a:rPr>
              <a:t>встретить в садах и </a:t>
            </a:r>
            <a:r>
              <a:rPr lang="ru-RU" sz="2000" dirty="0" smtClean="0">
                <a:effectLst/>
              </a:rPr>
              <a:t>парках России и на Канарских островах, </a:t>
            </a:r>
            <a:r>
              <a:rPr lang="ru-RU" sz="2000" dirty="0">
                <a:effectLst/>
              </a:rPr>
              <a:t>но вот в дикой природе он на грани вымирания. 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pic>
        <p:nvPicPr>
          <p:cNvPr id="4" name="Объект 3" descr="Ледвянец пятнистый, или клюв попугая (Lotus maculatus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590" y="731838"/>
            <a:ext cx="5225619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4148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effectLst/>
              </a:rPr>
              <a:t>Эдельвейс </a:t>
            </a:r>
            <a:r>
              <a:rPr lang="ru-RU" sz="2000" dirty="0" smtClean="0">
                <a:effectLst/>
              </a:rPr>
              <a:t>альпийский занесен </a:t>
            </a:r>
            <a:r>
              <a:rPr lang="ru-RU" sz="2000" dirty="0">
                <a:effectLst/>
              </a:rPr>
              <a:t>в Международную красную </a:t>
            </a:r>
            <a:r>
              <a:rPr lang="ru-RU" sz="2000" dirty="0" smtClean="0">
                <a:effectLst/>
              </a:rPr>
              <a:t>книгу</a:t>
            </a:r>
            <a:r>
              <a:rPr lang="ru-RU" sz="2000" dirty="0">
                <a:effectLst/>
              </a:rPr>
              <a:t>, находится под угрозой полного исчезновения.</a:t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> </a:t>
            </a:r>
            <a:endParaRPr lang="ru-RU" sz="2000" dirty="0"/>
          </a:p>
        </p:txBody>
      </p:sp>
      <p:pic>
        <p:nvPicPr>
          <p:cNvPr id="4" name="Объект 3" descr="Эдельвейс альпийский (Leontopodium alpinum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524" y="731838"/>
            <a:ext cx="5173752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7591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361088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err="1">
                <a:effectLst/>
              </a:rPr>
              <a:t>Аморфофаллус</a:t>
            </a:r>
            <a:r>
              <a:rPr lang="ru-RU" sz="2000" dirty="0">
                <a:effectLst/>
              </a:rPr>
              <a:t> </a:t>
            </a:r>
            <a:r>
              <a:rPr lang="ru-RU" sz="2000" dirty="0" smtClean="0">
                <a:effectLst/>
              </a:rPr>
              <a:t>титанический практически </a:t>
            </a:r>
            <a:r>
              <a:rPr lang="ru-RU" sz="2000" dirty="0">
                <a:effectLst/>
              </a:rPr>
              <a:t>не встречается в природе, сохранность вида обеспечивают ботанические сады и </a:t>
            </a:r>
            <a:r>
              <a:rPr lang="ru-RU" sz="2000" dirty="0" smtClean="0">
                <a:effectLst/>
              </a:rPr>
              <a:t>теплицы Суматры. </a:t>
            </a:r>
            <a:endParaRPr lang="ru-RU" sz="2000" dirty="0"/>
          </a:p>
        </p:txBody>
      </p:sp>
      <p:pic>
        <p:nvPicPr>
          <p:cNvPr id="4" name="Объект 3" descr="Аморфофаллус титанический (Amorphophallus titanum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261" y="731838"/>
            <a:ext cx="2606277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4117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effectLst/>
              </a:rPr>
              <a:t>Раффлезия </a:t>
            </a:r>
            <a:r>
              <a:rPr lang="ru-RU" sz="2000" dirty="0" smtClean="0">
                <a:effectLst/>
              </a:rPr>
              <a:t>Арнольда растет </a:t>
            </a:r>
            <a:r>
              <a:rPr lang="ru-RU" sz="2000" dirty="0">
                <a:effectLst/>
              </a:rPr>
              <a:t>только на Суматре и Калимантане. </a:t>
            </a:r>
            <a:endParaRPr lang="ru-RU" sz="2000" dirty="0"/>
          </a:p>
        </p:txBody>
      </p:sp>
      <p:pic>
        <p:nvPicPr>
          <p:cNvPr id="4" name="Объект 3" descr="Раффлезия Арнольда (Rafflesia arnoldii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301" y="731838"/>
            <a:ext cx="4804198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290767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</TotalTime>
  <Words>218</Words>
  <Application>Microsoft Office PowerPoint</Application>
  <PresentationFormat>Экран (4:3)</PresentationFormat>
  <Paragraphs>14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Редкие растения</vt:lpstr>
      <vt:lpstr> Красная камелия. Она по праву считается самым редким цветком на планете. Сохранилось всего два экземпляра этого растения – в теплицах Великобритании и Новой Зеландии.  </vt:lpstr>
      <vt:lpstr>Гибралтарская смолевка - это растение культивируется всего в двух британских ботанических садах – Королевском (Лондон) и Гибралтарском </vt:lpstr>
      <vt:lpstr>Кокио - это дерево с изумительными ярко-красными цветами растет только на Гавайях в оранжереях и ботанических садах..</vt:lpstr>
      <vt:lpstr>Франклиния алатамаха - дерево из семейства чайных, сохранившееся только в питомнике братьев Бартрамов в Северной Америке </vt:lpstr>
      <vt:lpstr>Ледвянец пятнистый, или клюв попугая можно встретить в садах и парках России и на Канарских островах, но вот в дикой природе он на грани вымирания.  </vt:lpstr>
      <vt:lpstr>Эдельвейс альпийский занесен в Международную красную книгу, находится под угрозой полного исчезновения.  </vt:lpstr>
      <vt:lpstr>Аморфофаллус титанический практически не встречается в природе, сохранность вида обеспечивают ботанические сады и теплицы Суматры. </vt:lpstr>
      <vt:lpstr>Раффлезия Арнольда растет только на Суматре и Калимантане. </vt:lpstr>
      <vt:lpstr>Призрачная орхидея, или надбродник безлистый. Самый редкий и необычный среди видов орхидей. Водятся они только во Флориде (США), на Кубе, Гаити и Карибских островах.  </vt:lpstr>
      <vt:lpstr>Стронгилодон крупнокистевой, или нефритовый цветок. Растет он в тропических лесах на Филиппинских островах, находится на грани вымирания и занесен в Международную красную книгу.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Редкие растения          мира</dc:title>
  <dc:creator>Пользователь</dc:creator>
  <cp:lastModifiedBy>Анастасия Гусева</cp:lastModifiedBy>
  <cp:revision>8</cp:revision>
  <dcterms:created xsi:type="dcterms:W3CDTF">2018-11-28T19:03:56Z</dcterms:created>
  <dcterms:modified xsi:type="dcterms:W3CDTF">2022-06-23T20:33:38Z</dcterms:modified>
</cp:coreProperties>
</file>