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5" r:id="rId2"/>
    <p:sldId id="276" r:id="rId3"/>
    <p:sldId id="279" r:id="rId4"/>
    <p:sldId id="260" r:id="rId5"/>
    <p:sldId id="264" r:id="rId6"/>
    <p:sldId id="262" r:id="rId7"/>
    <p:sldId id="266" r:id="rId8"/>
    <p:sldId id="267" r:id="rId9"/>
    <p:sldId id="281" r:id="rId10"/>
    <p:sldId id="269" r:id="rId11"/>
    <p:sldId id="270" r:id="rId12"/>
    <p:sldId id="278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A72ED-1530-4C26-81CF-DF93D3990252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B5E4-F9B3-42D1-9041-339312D91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50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20BC-7C07-4D7F-95E3-F3B307EE7AF5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A38D-5DC4-4F79-BD6C-E3A8C4CF6120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759B-FB0B-4CAC-A245-B2104CA282F6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E51DB-ECDF-487C-954D-8ACDAD64CCCB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D97-48A8-4E5E-A622-1D5CBB41B540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B5CF5-D258-4B9C-ABD6-8A8DC16F3D2F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FE9-9224-47CC-AAE1-41122CAC3274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97F2-0FE9-4108-A20B-E4B8FBAFF6A9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C369-C920-41E1-ABC2-36FA08346694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AEB20-4271-4B3D-8ABA-9D8C87666452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AC88-E7EE-4131-A642-7ED6F638A10B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65E5-9737-49D9-AF6D-511A65660ACE}" type="datetime1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66A3A-32CC-4A36-9322-41987E204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91;&#1088;&#1086;&#1082;&#1080;%20&#1082;&#1086;&#1085;&#1082;&#1091;&#1088;&#1089;&#1072;\1%20&#1082;&#1083;%205%20&#1091;&#1088;&#1086;&#1082;%20&#1052;&#1091;&#1079;&#1099;&#1082;&#1072;%20&#1086;&#1089;&#1077;&#1085;&#1080;\10%20-%20&#1058;.%20&#1055;&#1086;&#1087;&#1072;&#1090;&#1077;&#1085;&#1082;&#1086;.%20&#1057;&#1082;&#1074;&#1086;&#1088;&#1091;&#1096;&#1082;&#1072;%20&#1087;&#1088;&#1086;&#1097;&#1072;&#1077;&#1090;&#1089;&#1103;..mp3" TargetMode="Externa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5%20&#1091;&#1088;&#1086;&#1082;\&#1057;&#1082;&#1074;&#1086;&#1088;&#1091;&#1096;&#1082;&#1072;%20&#1052;&#1048;&#1053;&#1059;&#1057;.mp3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91;&#1088;&#1086;&#1082;&#1080;%20&#1082;&#1086;&#1085;&#1082;&#1091;&#1088;&#1089;&#1072;\1%20&#1082;&#1083;%205%20&#1091;&#1088;&#1086;&#1082;%20&#1052;&#1091;&#1079;&#1099;&#1082;&#1072;%20&#1086;&#1089;&#1077;&#1085;&#1080;\09%20-%20&#1043;.%20&#1057;&#1074;&#1080;&#1088;&#1080;&#1076;&#1086;&#1074;.%20&#1054;&#1089;&#1077;&#1085;&#1100;.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3" name="Рисунок 2" descr="13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372" y="0"/>
            <a:ext cx="851925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7776864" cy="230832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Музыкальное искусство 1 </a:t>
            </a:r>
            <a:r>
              <a:rPr lang="ru-RU" b="1" dirty="0" smtClean="0">
                <a:solidFill>
                  <a:schemeClr val="bg1"/>
                </a:solidFill>
              </a:rPr>
              <a:t>класс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15.09.2022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Урок №3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Тема </a:t>
            </a:r>
            <a:r>
              <a:rPr lang="ru-RU" b="1" dirty="0" smtClean="0">
                <a:solidFill>
                  <a:schemeClr val="bg1"/>
                </a:solidFill>
              </a:rPr>
              <a:t>урока: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«Музыка </a:t>
            </a:r>
            <a:r>
              <a:rPr lang="ru-RU" b="1" dirty="0" smtClean="0">
                <a:solidFill>
                  <a:schemeClr val="bg1"/>
                </a:solidFill>
              </a:rPr>
              <a:t>осени»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Цели: Развитие воображения нравственно-эстетических и эмоциональных переживаний учащихся на основе восприятия родной природы через произведения живописи, поэзии, музыки.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4869160"/>
            <a:ext cx="4105230" cy="70788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Arial" pitchFamily="34" charset="0"/>
              </a:rPr>
              <a:t>Полякова Е.В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.,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cs typeface="Arial" pitchFamily="34" charset="0"/>
              </a:rPr>
              <a:t>учитель музыкального искусства</a:t>
            </a:r>
            <a:endParaRPr lang="ru-RU" sz="1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6929486" cy="954107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Песня «Скворушка прощается»</a:t>
            </a:r>
          </a:p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n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8" name="10 - Т. Попатенко. Скворушка прощается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740352" y="620688"/>
            <a:ext cx="1016496" cy="1016496"/>
          </a:xfrm>
          <a:prstGeom prst="rect">
            <a:avLst/>
          </a:prstGeom>
        </p:spPr>
      </p:pic>
      <p:pic>
        <p:nvPicPr>
          <p:cNvPr id="5122" name="Picture 2" descr="http://samsebeemu.ru/wp-content/uploads/2011/04/179cd4a0f0b8547d7317fe4d98a35ed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484784"/>
            <a:ext cx="7253486" cy="509156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8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7973" y="110340"/>
            <a:ext cx="6072230" cy="707886"/>
          </a:xfrm>
          <a:prstGeom prst="rect">
            <a:avLst/>
          </a:prstGeom>
          <a:solidFill>
            <a:srgbClr val="FFFF66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    - Разучите песню «Скворушка прощается</a:t>
            </a:r>
            <a:r>
              <a:rPr lang="ru-RU" sz="2000" b="1" dirty="0" smtClean="0"/>
              <a:t>»</a:t>
            </a:r>
            <a:r>
              <a:rPr lang="en-US" sz="2000" b="1" dirty="0"/>
              <a:t> https://youtu.be/fciRRTSWhIA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14356"/>
            <a:ext cx="3286148" cy="59093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1. Осень-непогодушка,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    Тополь пожелтел.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Вдруг на ветке скворушка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Песенку запел. </a:t>
            </a: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Припев: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Ветка чуть качается,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Дождик не кончается,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С нами старый скворушка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До весны прощается </a:t>
            </a: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2. В путь дорогу дальнюю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    Скворушке лететь.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Песенку прощальную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Как ему не спеть.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Припев. </a:t>
            </a: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3. Где ты, солнце вешнее,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    Ясный небосвод?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Над пустой скворечнею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Скворушка поёт.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foto047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980728"/>
            <a:ext cx="4894037" cy="3643338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7" name="Скворушка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64088" y="5157192"/>
            <a:ext cx="728464" cy="72846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1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26A3-577B-46FC-8CD1-CBDB32E0A593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8596" y="57148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 descr="63098398_55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32656"/>
            <a:ext cx="4653160" cy="6187712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09C3-F469-4545-A474-79B976E0F38E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" name="Рисунок 2" descr="smart_objects_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60513">
            <a:off x="735520" y="1796943"/>
            <a:ext cx="855858" cy="939175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hpThumb_generated_thumbnai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66369">
            <a:off x="7234689" y="1742728"/>
            <a:ext cx="804778" cy="113669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eufeli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357166"/>
            <a:ext cx="4562475" cy="46196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14480" y="5429264"/>
            <a:ext cx="5255221" cy="1015663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МОЛОДЦЫ!!!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3" name="Рисунок 2" descr="47886896_4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32656"/>
            <a:ext cx="4030220" cy="5869008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5013176"/>
            <a:ext cx="8151270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«Вот художник так художник, все леса позолотил.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Даже самый сильный дождик эту краску не отмыл.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Отгадать загадку просим – кто художник этот?»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026" name="Picture 2" descr="http://www.stihi.ru/pics/2008/09/24/1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08020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4876" y="4857760"/>
            <a:ext cx="4000528" cy="1569660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Скучная картина!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Тучи без конца,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Дождик так и льётся,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Лужи у крыльца…</a:t>
            </a:r>
            <a:endParaRPr lang="ru-RU" sz="2400" b="1" dirty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708920"/>
            <a:ext cx="2945059" cy="38526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0496" y="1357298"/>
            <a:ext cx="4643470" cy="3046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Осень, осень, в гости просим.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Осень, осень, погости неделек восемь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 обильными хлебами, с высокими снопами,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 листопадом  и дождём, с перелётным журавлём.</a:t>
            </a:r>
            <a:endParaRPr lang="ru-RU" sz="2400" b="1" dirty="0">
              <a:ln>
                <a:prstDash val="solid"/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320">
            <a:off x="634928" y="500039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351196">
            <a:off x="2856731" y="489596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743424">
            <a:off x="7353664" y="5567721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361271">
            <a:off x="4232948" y="5590278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844824"/>
            <a:ext cx="3609954" cy="472243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Левитан 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5888" y="0"/>
            <a:ext cx="9301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0"/>
            <a:ext cx="5286412" cy="132343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Унылая пора! Очей очарованье!</a:t>
            </a:r>
          </a:p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Приятная мне твоя прощальная краса – </a:t>
            </a:r>
          </a:p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Люблю я пышное природы увяданье,</a:t>
            </a:r>
          </a:p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багрец и в золото одетые леса…</a:t>
            </a:r>
            <a:endParaRPr lang="ru-RU" sz="2000" b="1" dirty="0">
              <a:ln>
                <a:prstDash val="solid"/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8193" name="Picture 1" descr="C:\Users\admin\Desktop\59953695_1275807826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56992"/>
            <a:ext cx="2727772" cy="3162044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Левитан  Исаак  Ильич   (1861-1900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475" y="5685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8" name="09 - Г. Свиридов. Осень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156176" y="4365104"/>
            <a:ext cx="872480" cy="87248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4" y="759840"/>
            <a:ext cx="7848872" cy="441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5816" y="50131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Перейдите по ссылке и послушайте </a:t>
            </a:r>
            <a:r>
              <a:rPr lang="ru-RU" dirty="0" err="1">
                <a:solidFill>
                  <a:srgbClr val="FFFF00"/>
                </a:solidFill>
              </a:rPr>
              <a:t>П.И.Чайковского</a:t>
            </a:r>
            <a:r>
              <a:rPr lang="ru-RU" dirty="0">
                <a:solidFill>
                  <a:srgbClr val="FFFF00"/>
                </a:solidFill>
              </a:rPr>
              <a:t> «</a:t>
            </a:r>
            <a:r>
              <a:rPr lang="ru-RU" b="1" dirty="0">
                <a:solidFill>
                  <a:srgbClr val="FFFF00"/>
                </a:solidFill>
              </a:rPr>
              <a:t>Октябрь Осенняя песнь»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https://youtu.be/f8LXdSr0qV0?t=38</a:t>
            </a:r>
            <a:endParaRPr lang="ru-RU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44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32656"/>
            <a:ext cx="2088232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№1</a:t>
            </a:r>
            <a:endParaRPr lang="ru-RU" sz="5400" b="1" dirty="0">
              <a:ln>
                <a:prstDash val="solid"/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vadimtrunov.35photo.ru/photos/20101026/189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448160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7170" name="Picture 2" descr="http://www.pikipedia.ru/wp-content/uploads/1316141818_76799479_large_a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1012"/>
            <a:ext cx="8208912" cy="61566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732240" y="260648"/>
            <a:ext cx="1800200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№2</a:t>
            </a:r>
            <a:endParaRPr lang="ru-RU" sz="5400" b="1" dirty="0">
              <a:ln>
                <a:prstDash val="solid"/>
              </a:ln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6A3A-32CC-4A36-9322-41987E204DC9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6" name="Picture 2" descr="http://go2.imgsmail.ru/imgpreview?key=e9bb9171c5a479f&amp;mb=imgdb_preview_15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72816"/>
            <a:ext cx="3410209" cy="4248472"/>
          </a:xfrm>
          <a:prstGeom prst="rect">
            <a:avLst/>
          </a:prstGeom>
          <a:noFill/>
        </p:spPr>
      </p:pic>
      <p:pic>
        <p:nvPicPr>
          <p:cNvPr id="1028" name="Picture 4" descr="http://go4.imgsmail.ru/imgpreview?key=350acf907d19f608&amp;mb=imgdb_preview_15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72816"/>
            <a:ext cx="3096344" cy="42802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692696"/>
            <a:ext cx="295232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мажор</a:t>
            </a:r>
            <a:endParaRPr lang="ru-RU" sz="4800" b="1" dirty="0">
              <a:ln>
                <a:prstDash val="solid"/>
              </a:ln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692696"/>
            <a:ext cx="295232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минор</a:t>
            </a:r>
            <a:endParaRPr lang="ru-RU" sz="4800" b="1" dirty="0">
              <a:ln>
                <a:prstDash val="solid"/>
              </a:ln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201</Words>
  <Application>Microsoft Office PowerPoint</Application>
  <PresentationFormat>Экран (4:3)</PresentationFormat>
  <Paragraphs>53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70</cp:revision>
  <dcterms:created xsi:type="dcterms:W3CDTF">2011-08-05T06:03:47Z</dcterms:created>
  <dcterms:modified xsi:type="dcterms:W3CDTF">2022-09-15T04:58:55Z</dcterms:modified>
</cp:coreProperties>
</file>