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84" r:id="rId3"/>
    <p:sldId id="257" r:id="rId4"/>
    <p:sldId id="286" r:id="rId5"/>
    <p:sldId id="271" r:id="rId6"/>
    <p:sldId id="259" r:id="rId7"/>
    <p:sldId id="272" r:id="rId8"/>
    <p:sldId id="270" r:id="rId9"/>
    <p:sldId id="274" r:id="rId10"/>
    <p:sldId id="275" r:id="rId11"/>
    <p:sldId id="277" r:id="rId12"/>
    <p:sldId id="285" r:id="rId13"/>
    <p:sldId id="279" r:id="rId14"/>
    <p:sldId id="28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278F0D-26A6-4E3D-8F06-FA908181E788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6923CD-2CFB-4109-9CB5-DF0AA2F3C3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426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15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37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435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848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792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04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62AEB-7850-4CFE-B29F-26838ED7EBA1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89C8E-A983-4496-91B8-DF4C27AD43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12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29F7C2-43AC-4812-BDE5-7B1F00616092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F4A72-125C-4113-AE5B-9A2EBB0D63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49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6F05DB-BBA8-4599-97CB-132ED9170C3B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A6A27-A1AE-4677-B1A5-50490C9BFC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7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A4E207-6FB0-48A2-A3A9-1FB55C02AFEC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222AC-4951-46F2-81D7-6C4F7365E6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67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84CF6-B720-4F86-81E0-735C778712DB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0390CF-AB7D-46F9-9AEB-D06A079FB3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2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DA764-9054-4F75-932F-DEFB750D88D0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F2D10-E0B7-45C2-801E-27E8C7AD77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2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D86F7-F49C-457E-8CC4-0060F62E6000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C0ECF-704D-4745-B6E8-4889F16FC5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4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D57F9F-4C69-4853-91F6-E92F789C6720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9F3BE-03BD-4143-910E-9E6805212C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70D8AC-7509-44EC-A6EE-4A78640C1B36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832F6-3308-4A90-95AB-E3643849EC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6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4993CB-EE18-482A-80FD-F8409666E718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97C58-85E9-4C39-B35F-818430D7ED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364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rostovmama.ru/upload/000/u2/208/bbcdac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598" y="2060848"/>
            <a:ext cx="5771846" cy="442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5" y="764704"/>
            <a:ext cx="7776864" cy="129614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sz="4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 Оздоровительная </a:t>
            </a: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</a:t>
            </a: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класс, </a:t>
            </a: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Урок№7 </a:t>
            </a:r>
            <a:endParaRPr lang="ru-RU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moirebenok.ua/wp-content/uploads/2014/10/archive_MR_05-2011-1351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8713"/>
            <a:ext cx="47879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7467600" cy="5924550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Включай в зарядку 8-9 упражнений и повторяй каждое упражнение 6-10 раз.</a:t>
            </a:r>
          </a:p>
          <a:p>
            <a:pPr>
              <a:buFont typeface="Wingdings" pitchFamily="2" charset="2"/>
              <a:buNone/>
            </a:pPr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	Меньшее число повторений не приносит пользы.</a:t>
            </a:r>
          </a:p>
          <a:p>
            <a:endParaRPr lang="ru-RU" smtClean="0"/>
          </a:p>
        </p:txBody>
      </p:sp>
      <p:pic>
        <p:nvPicPr>
          <p:cNvPr id="21507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151188"/>
            <a:ext cx="15128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blog.burunduk-box.com.ua/wp-content/uploads/2015/08/mornin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954338"/>
            <a:ext cx="4752975" cy="352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827700" y="476673"/>
            <a:ext cx="6711654" cy="5771734"/>
          </a:xfrm>
        </p:spPr>
        <p:txBody>
          <a:bodyPr/>
          <a:lstStyle/>
          <a:p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Не забывай о правильном дыхании. Дыши свободно, через нос.</a:t>
            </a:r>
          </a:p>
          <a:p>
            <a:endParaRPr lang="ru-RU" dirty="0" smtClean="0"/>
          </a:p>
        </p:txBody>
      </p:sp>
      <p:pic>
        <p:nvPicPr>
          <p:cNvPr id="23555" name="Picture 4" descr="j02324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200400"/>
            <a:ext cx="19716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21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7931224" cy="5708650"/>
          </a:xfrm>
        </p:spPr>
        <p:txBody>
          <a:bodyPr/>
          <a:lstStyle/>
          <a:p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Хорошо делать зарядку под бодрую, ритмичную, но негромкую музыку.</a:t>
            </a:r>
          </a:p>
          <a:p>
            <a:endParaRPr lang="ru-RU" dirty="0" smtClean="0"/>
          </a:p>
        </p:txBody>
      </p:sp>
      <p:pic>
        <p:nvPicPr>
          <p:cNvPr id="25602" name="Picture 10" descr="j02324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644900"/>
            <a:ext cx="23447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2" descr="j0232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0713" y="3213100"/>
            <a:ext cx="1646237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psyh-olog.ru/wp-content/uploads/2015/01/%D0%BA%D0%B0%D0%BA-%D1%80%D0%B0%D0%B7%D0%B2%D0%B8%D1%82%D1%8C-%D0%B7%D0%B4%D0%BE%D1%80%D0%BE%D0%B2%D1%8B%D0%B9-%D0%B4%D1%83%D1%85-%D0%B2-%D0%B7%D0%B4%D0%BE%D1%80%D0%BE%D0%B2%D0%BE%D0%BC-%D1%82%D0%B5%D0%BB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893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21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Екатерина\Рабочий стол\Презентация\682589_f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2175" y="5202238"/>
            <a:ext cx="28336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188640"/>
            <a:ext cx="7975722" cy="129614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утренняя                 гимнастика?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7859713" cy="5205412"/>
          </a:xfrm>
        </p:spPr>
        <p:txBody>
          <a:bodyPr>
            <a:normAutofit fontScale="92500"/>
          </a:bodyPr>
          <a:lstStyle/>
          <a:p>
            <a:pPr marL="274320" indent="-274320" algn="just" fontAlgn="auto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Утренняя гигиеническая гимнастика (зарядка) –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физических упражнений, выполняемых, как правило, утром, с целью разминки мышц и суставов.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зарядка может выполняться на воздухе, в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спортзале или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Зарядка состоит из комплекса физических упражнений умеренной нагрузки, охватывающих основную скелетную мускулатуру. </a:t>
            </a:r>
            <a:endParaRPr lang="ru-RU" sz="2800" i="1" dirty="0"/>
          </a:p>
        </p:txBody>
      </p:sp>
      <p:pic>
        <p:nvPicPr>
          <p:cNvPr id="5" name="~PP1082.WAV">
            <a:hlinkClick r:id="" action="ppaction://media"/>
          </p:cNvPr>
          <p:cNvPicPr>
            <a:picLocks noRot="1" noChangeAspect="1"/>
          </p:cNvPicPr>
          <p:nvPr>
            <a:wavAudioFile r:embed="rId1" name="~PP10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53463" y="6367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0" y="6350"/>
            <a:ext cx="8893175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8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724400"/>
            <a:ext cx="14874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19" descr="soln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-7938"/>
            <a:ext cx="1214437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7778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утренней зарядки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Объект 2"/>
          <p:cNvSpPr>
            <a:spLocks noGrp="1"/>
          </p:cNvSpPr>
          <p:nvPr>
            <p:ph idx="1"/>
          </p:nvPr>
        </p:nvSpPr>
        <p:spPr>
          <a:xfrm>
            <a:off x="107950" y="1052513"/>
            <a:ext cx="8991600" cy="5616575"/>
          </a:xfrm>
        </p:spPr>
        <p:txBody>
          <a:bodyPr/>
          <a:lstStyle/>
          <a:p>
            <a:r>
              <a:rPr lang="ru-RU" i="1" dirty="0" smtClean="0"/>
              <a:t>Помогает быстрее проснуться;</a:t>
            </a:r>
          </a:p>
          <a:p>
            <a:r>
              <a:rPr lang="ru-RU" i="1" dirty="0" smtClean="0"/>
              <a:t>Улучшает общее самочувствие;</a:t>
            </a:r>
          </a:p>
          <a:p>
            <a:r>
              <a:rPr lang="ru-RU" i="1" dirty="0" smtClean="0"/>
              <a:t>Дает заряд бодрости, помогает наполнить свой день энергией;</a:t>
            </a:r>
          </a:p>
          <a:p>
            <a:r>
              <a:rPr lang="ru-RU" i="1" dirty="0" smtClean="0"/>
              <a:t>Повышает настроение и работоспособность;</a:t>
            </a:r>
          </a:p>
          <a:p>
            <a:r>
              <a:rPr lang="ru-RU" i="1" dirty="0" smtClean="0"/>
              <a:t>Укрепляет здоровье;</a:t>
            </a:r>
          </a:p>
          <a:p>
            <a:r>
              <a:rPr lang="ru-RU" i="1" dirty="0" smtClean="0"/>
              <a:t>Улучшает подвижность суставов;</a:t>
            </a:r>
          </a:p>
          <a:p>
            <a:r>
              <a:rPr lang="ru-RU" i="1" dirty="0" smtClean="0"/>
              <a:t>Активизирует все процессы в организме;</a:t>
            </a:r>
          </a:p>
          <a:p>
            <a:r>
              <a:rPr lang="ru-RU" i="1" dirty="0" smtClean="0"/>
              <a:t>Помогает поддерживать хорошую фигуру;</a:t>
            </a:r>
          </a:p>
          <a:p>
            <a:r>
              <a:rPr lang="ru-RU" i="1" dirty="0" smtClean="0"/>
              <a:t>Продлевает жизнь;</a:t>
            </a:r>
          </a:p>
          <a:p>
            <a:endParaRPr lang="ru-RU" i="1" dirty="0" smtClean="0"/>
          </a:p>
        </p:txBody>
      </p:sp>
      <p:pic>
        <p:nvPicPr>
          <p:cNvPr id="15365" name="Picture 21" descr="j02324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9163" y="5319713"/>
            <a:ext cx="19669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0" descr="j02327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8463" y="5019675"/>
            <a:ext cx="1863725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Екатерина\Рабочий стол\Презентация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0"/>
            <a:ext cx="11303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626475" cy="124132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КАК   ДОЛЖНА ПРОХОДИТЬ УТРЕННЯЯ ГИМНАСТИКА          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250825" y="1628800"/>
            <a:ext cx="8535988" cy="5229200"/>
          </a:xfrm>
        </p:spPr>
        <p:txBody>
          <a:bodyPr/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Утренняя гимнастика (зарядка)  должна проводиться в хорошо проветренной комнате, а если позволяют условия – на свежем воздухе.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Выполнять упражнения следует в легкой, не стесняющей движения одежде. После зарядки рекомендуются водные процедуры – влажное обтирание, обмывание, прием душа, летом – купание.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выполнении зарядки необходимо следить за самочувствием и правильным дыханием во время упражнения.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регулирования нагрузки при занятиях зарядкой важное значение, как вспомогательное средство имеет самоконтроль – наблюдение за физическим состоянием (подсчет пульса, периодическое взвешивание). </a:t>
            </a:r>
          </a:p>
          <a:p>
            <a:endParaRPr lang="ru-RU" dirty="0" smtClean="0"/>
          </a:p>
        </p:txBody>
      </p:sp>
      <p:pic>
        <p:nvPicPr>
          <p:cNvPr id="8" name="~PP2582.WAV">
            <a:hlinkClick r:id="" action="ppaction://media"/>
          </p:cNvPr>
          <p:cNvPicPr>
            <a:picLocks noRot="1" noChangeAspect="1"/>
          </p:cNvPicPr>
          <p:nvPr>
            <a:wavAudioFile r:embed="rId1" name="~PP25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1" descr="j02328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989138"/>
            <a:ext cx="1614487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15" descr="j02330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918075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76672"/>
            <a:ext cx="9180513" cy="259037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2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РАЗРАБОТКЕ КОМПЛЕКСА УТРЕННЕЙ ГИМНАСТИКИ НЕОБХОДИМО УЧИТЫВАТЬ</a:t>
            </a:r>
            <a:r>
              <a:rPr lang="en-US" sz="32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СЛЕДУЮЩИЕ НАИБОЛЕЕ ВАЖНЫЕ ФАКТОРЫ:</a:t>
            </a:r>
            <a:endParaRPr lang="ru-RU" sz="3200" b="1" i="1" cap="non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Объект 2"/>
          <p:cNvSpPr>
            <a:spLocks noGrp="1"/>
          </p:cNvSpPr>
          <p:nvPr>
            <p:ph idx="1"/>
          </p:nvPr>
        </p:nvSpPr>
        <p:spPr>
          <a:xfrm>
            <a:off x="395288" y="2708920"/>
            <a:ext cx="6881812" cy="3888730"/>
          </a:xfrm>
        </p:spPr>
        <p:txBody>
          <a:bodyPr/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Состояние здоровья организма;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Общую физическую подготовленность организма;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Индивидуальные биологические ритмы организма;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http://doc4web.ru/uploads/files/99/99948/hello_html_m237ebdf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4437063"/>
            <a:ext cx="3951288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player.myshared.ru/1114385/data/images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19475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987675" y="0"/>
            <a:ext cx="6156325" cy="6473825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Начинаем подготовку!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Выходи на тренировку!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Чтоб здоровым, сильным быть,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Со спортом вы должны дружить.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Утро начинай с зарядки,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В классе все держи в порядке.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Утром делаешь зарядку?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Научи всех по порядку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Руки, ноги разминать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И здоровье поправлять!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32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9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05263"/>
            <a:ext cx="14874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7467600" cy="5565775"/>
          </a:xfrm>
        </p:spPr>
        <p:txBody>
          <a:bodyPr/>
          <a:lstStyle/>
          <a:p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Самая удобная спортивная одежда для зарядки – трусы и майка или спортивный костюм по сезону при занятиях на свежем воздухе.</a:t>
            </a:r>
          </a:p>
          <a:p>
            <a:endParaRPr lang="ru-RU" dirty="0" smtClean="0"/>
          </a:p>
        </p:txBody>
      </p:sp>
      <p:pic>
        <p:nvPicPr>
          <p:cNvPr id="20483" name="Picture 21" descr="j02328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933825"/>
            <a:ext cx="1614487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5" descr="j02330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911600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9625" y="5862638"/>
            <a:ext cx="12890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ЛЕТОМ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3025" y="5783263"/>
            <a:ext cx="15525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ОСЕНЬЮ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5825" y="5908675"/>
            <a:ext cx="135413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385</TotalTime>
  <Words>314</Words>
  <Application>Microsoft Office PowerPoint</Application>
  <PresentationFormat>Экран (4:3)</PresentationFormat>
  <Paragraphs>40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Times New Roman</vt:lpstr>
      <vt:lpstr>Wingdings</vt:lpstr>
      <vt:lpstr>Wingdings 3</vt:lpstr>
      <vt:lpstr>Ион</vt:lpstr>
      <vt:lpstr>УТРЕННЯЯ ЗАРЯДКА Оздоровительная физическая культура 1 класс, Урок№7 </vt:lpstr>
      <vt:lpstr>Презентация PowerPoint</vt:lpstr>
      <vt:lpstr>Что такое утренняя                 гимнастика?</vt:lpstr>
      <vt:lpstr>Презентация PowerPoint</vt:lpstr>
      <vt:lpstr>Польза утренней зарядки</vt:lpstr>
      <vt:lpstr>          КАК   ДОЛЖНА ПРОХОДИТЬ УТРЕННЯЯ ГИМНАСТИКА          </vt:lpstr>
      <vt:lpstr>ПРИ РАЗРАБОТКЕ КОМПЛЕКСА УТРЕННЕЙ ГИМНАСТИКИ НЕОБХОДИМО УЧИТЫВАТЬ СЛЕДУЮЩИЕ НАИБОЛЕЕ ВАЖНЫЕ ФАКТОРЫ: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и Сергей</dc:creator>
  <cp:lastModifiedBy>Пользователь Windows</cp:lastModifiedBy>
  <cp:revision>42</cp:revision>
  <dcterms:created xsi:type="dcterms:W3CDTF">2011-11-27T13:30:01Z</dcterms:created>
  <dcterms:modified xsi:type="dcterms:W3CDTF">2022-09-15T06:52:25Z</dcterms:modified>
</cp:coreProperties>
</file>