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77" r:id="rId5"/>
    <p:sldId id="257" r:id="rId6"/>
    <p:sldId id="278" r:id="rId7"/>
    <p:sldId id="279" r:id="rId8"/>
    <p:sldId id="280" r:id="rId9"/>
    <p:sldId id="261" r:id="rId10"/>
    <p:sldId id="262" r:id="rId11"/>
    <p:sldId id="263" r:id="rId12"/>
    <p:sldId id="264" r:id="rId13"/>
    <p:sldId id="281" r:id="rId14"/>
    <p:sldId id="282" r:id="rId15"/>
    <p:sldId id="28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83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1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851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817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2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287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374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62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552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439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29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877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151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AB9B1-C4AB-47DD-A03B-1069D20C540C}" type="datetimeFigureOut">
              <a:rPr lang="ru-RU" smtClean="0"/>
              <a:t>22.09.2022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137F0-0104-4D49-AF8F-CB96782AB1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759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6765" y="1745674"/>
            <a:ext cx="7832436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Шрамко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Ю.А.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класс. Физическая культура.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22.09.2022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«Гимнастика с основами акробатики»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 №10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Организующие команды: «Стройся», «Смирно», «На первый, второй рассчитайсь», «Вольно», «Шагом марш», «На месте стой, раз, два», «Равняйсь», «В две шеренги становись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строевые упражнения.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145328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Мои документы\Мои рисунки\Изображение 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928670"/>
            <a:ext cx="6929485" cy="39290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5143512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Размыкание на вытянутые руки в стороны </a:t>
            </a:r>
          </a:p>
          <a:p>
            <a:pPr algn="ctr"/>
            <a:r>
              <a:rPr lang="ru-RU" sz="3200" b="1" dirty="0"/>
              <a:t>в шеренге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Мои документы\Мои рисунки\Изображение 00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0034" y="571480"/>
            <a:ext cx="4000528" cy="4357718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Мои документы\Мои рисунки\Изображение 01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57752" y="582220"/>
            <a:ext cx="3816242" cy="43362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71802" y="4929198"/>
            <a:ext cx="1428760" cy="7858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Исходное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положение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4929198"/>
            <a:ext cx="1357322" cy="7858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Исходное положение</a:t>
            </a:r>
          </a:p>
        </p:txBody>
      </p:sp>
      <p:sp>
        <p:nvSpPr>
          <p:cNvPr id="14" name="Выгнутая вниз стрелка 13"/>
          <p:cNvSpPr/>
          <p:nvPr/>
        </p:nvSpPr>
        <p:spPr>
          <a:xfrm flipH="1">
            <a:off x="1214414" y="4929198"/>
            <a:ext cx="1857388" cy="714380"/>
          </a:xfrm>
          <a:prstGeom prst="curved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14480" y="514351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«Раз»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0034" y="514351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«Два»</a:t>
            </a:r>
          </a:p>
        </p:txBody>
      </p:sp>
      <p:sp>
        <p:nvSpPr>
          <p:cNvPr id="17" name="Выгнутая вниз стрелка 16"/>
          <p:cNvSpPr/>
          <p:nvPr/>
        </p:nvSpPr>
        <p:spPr>
          <a:xfrm>
            <a:off x="6215074" y="4929198"/>
            <a:ext cx="2000264" cy="714380"/>
          </a:xfrm>
          <a:prstGeom prst="curved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86578" y="5143512"/>
            <a:ext cx="769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«Раз»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8072462" y="5143512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«Два»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5720" y="5786454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Поворот направо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57752" y="5786454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Поворот  налево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Мои документы\Мои рисунки\Изображение 01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596" y="560346"/>
            <a:ext cx="3714776" cy="3808482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Мои документы\Мои рисунки\Изображение 01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43504" y="571480"/>
            <a:ext cx="3495679" cy="3782044"/>
          </a:xfrm>
          <a:prstGeom prst="rect">
            <a:avLst/>
          </a:prstGeom>
          <a:noFill/>
        </p:spPr>
      </p:pic>
      <p:sp>
        <p:nvSpPr>
          <p:cNvPr id="4" name="Выгнутая вниз стрелка 3"/>
          <p:cNvSpPr/>
          <p:nvPr/>
        </p:nvSpPr>
        <p:spPr>
          <a:xfrm flipH="1">
            <a:off x="857224" y="4500570"/>
            <a:ext cx="2571768" cy="714380"/>
          </a:xfrm>
          <a:prstGeom prst="curved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Выгнутая вниз стрелка 4"/>
          <p:cNvSpPr/>
          <p:nvPr/>
        </p:nvSpPr>
        <p:spPr>
          <a:xfrm>
            <a:off x="5786446" y="4500570"/>
            <a:ext cx="2500330" cy="714380"/>
          </a:xfrm>
          <a:prstGeom prst="curved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5286388"/>
            <a:ext cx="4000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Поворот  прыжком направо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628" y="5286388"/>
            <a:ext cx="38576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Поворот  прыжком </a:t>
            </a:r>
          </a:p>
          <a:p>
            <a:pPr algn="ctr"/>
            <a:r>
              <a:rPr lang="ru-RU" sz="3200" b="1" dirty="0"/>
              <a:t>налево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Мои документы\Мои рисунки\Изображение 01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27581" y="714356"/>
            <a:ext cx="4603085" cy="43577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5214950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Перестроение в круг из шеренги,</a:t>
            </a:r>
          </a:p>
          <a:p>
            <a:pPr algn="ctr"/>
            <a:r>
              <a:rPr lang="ru-RU" sz="3200" b="1" dirty="0"/>
              <a:t> взявшись за руки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Мои документы\Мои рисунки\Изображение 01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2910" y="571480"/>
            <a:ext cx="3652516" cy="3714776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Мои документы\Мои рисунки\Изображение 015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14876" y="571480"/>
            <a:ext cx="3857652" cy="3714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4429132"/>
            <a:ext cx="4286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Выполнение команды:</a:t>
            </a:r>
          </a:p>
          <a:p>
            <a:pPr algn="ctr"/>
            <a:r>
              <a:rPr lang="ru-RU" sz="3200" b="1" dirty="0"/>
              <a:t>«На месте шагом – марш!»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0562" y="4429132"/>
            <a:ext cx="4429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Выполнение команды: «Шагом – марш!»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Мои документы\Мои рисунки\Изображение 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642918"/>
            <a:ext cx="7215237" cy="41434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4929198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Ходьба в обход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D907740-1624-4AB0-AB89-2AD97BFBBEDC}"/>
              </a:ext>
            </a:extLst>
          </p:cNvPr>
          <p:cNvSpPr txBox="1"/>
          <p:nvPr/>
        </p:nvSpPr>
        <p:spPr>
          <a:xfrm>
            <a:off x="726440" y="920621"/>
            <a:ext cx="76911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	Строевые упражнения представляют собой совместные или одиночные действия занимающихся в том или ином строю.</a:t>
            </a:r>
          </a:p>
          <a:p>
            <a:r>
              <a:rPr lang="ru-RU" sz="3200" dirty="0"/>
              <a:t>	С помощью строевых упражнений успешно решаются задачи воспитания коллективных действий, чувства ритма и темпа, дисциплины и организованности. Особое значение строевых упражнений состоит в формировании осанки человека.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>
            <a:extLst>
              <a:ext uri="{FF2B5EF4-FFF2-40B4-BE49-F238E27FC236}">
                <a16:creationId xmlns:a16="http://schemas.microsoft.com/office/drawing/2014/main" id="{8263DFB7-5D9D-4504-907A-DD0161FC89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534" y="1342390"/>
            <a:ext cx="8476932" cy="452431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altLang="ru-RU" sz="3200" b="0" dirty="0"/>
              <a:t>	Организация занятий гимнастикой немыслима без использования строевых упражнений. Применение их позволяет быстро и целесообразно размещать группу в зале или на площадке. </a:t>
            </a:r>
            <a:br>
              <a:rPr lang="ru-RU" altLang="ru-RU" sz="3200" b="0" dirty="0"/>
            </a:br>
            <a:r>
              <a:rPr lang="ru-RU" altLang="ru-RU" sz="3200" b="0" dirty="0"/>
              <a:t>	Большая группа строевых действий и команд взята из Строевого устава Вооружённых Сил, другая группа создавалась в процессе работы по гимнастике.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7356" y="500042"/>
            <a:ext cx="528641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01600">
              <a:srgbClr val="00B05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Строевые   упражнения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28736"/>
            <a:ext cx="5643602" cy="448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571604" y="5929330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Основная стойка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Изображение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2500330" cy="51453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5500702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Стойка </a:t>
            </a:r>
          </a:p>
          <a:p>
            <a:pPr algn="ctr"/>
            <a:r>
              <a:rPr lang="ru-RU" sz="3600" b="1" dirty="0"/>
              <a:t>ноги врозь</a:t>
            </a:r>
          </a:p>
        </p:txBody>
      </p:sp>
      <p:pic>
        <p:nvPicPr>
          <p:cNvPr id="2051" name="Picture 3" descr="C:\Documents and Settings\Admin\Мои документы\Мои рисунки\Изображение 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14290"/>
            <a:ext cx="2071701" cy="51435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29190" y="5429264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Стойка </a:t>
            </a:r>
          </a:p>
          <a:p>
            <a:pPr algn="ctr"/>
            <a:r>
              <a:rPr lang="ru-RU" sz="3600" b="1" dirty="0"/>
              <a:t>ноги </a:t>
            </a:r>
            <a:r>
              <a:rPr lang="ru-RU" sz="3600" b="1" dirty="0" err="1"/>
              <a:t>скрестно</a:t>
            </a:r>
            <a:endParaRPr lang="ru-RU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Мои документы\Мои рисунки\Изображение 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57166"/>
            <a:ext cx="2286016" cy="5143536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Мои документы\Мои рисунки\Изображение 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57166"/>
            <a:ext cx="2286016" cy="51442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5572140"/>
            <a:ext cx="42148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Стойка</a:t>
            </a:r>
          </a:p>
          <a:p>
            <a:pPr algn="ctr"/>
            <a:r>
              <a:rPr lang="ru-RU" sz="3200" b="1" dirty="0"/>
              <a:t> на коленях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86314" y="5572140"/>
            <a:ext cx="35004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Стойка</a:t>
            </a:r>
          </a:p>
          <a:p>
            <a:pPr algn="ctr"/>
            <a:r>
              <a:rPr lang="ru-RU" sz="3200" b="1" dirty="0"/>
              <a:t> на колене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Изображение 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85926"/>
            <a:ext cx="5715039" cy="316231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72132" y="1428736"/>
            <a:ext cx="1714512" cy="3571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Интервал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286644" y="2714620"/>
            <a:ext cx="1285884" cy="8572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Левый</a:t>
            </a:r>
            <a:r>
              <a:rPr lang="ru-RU" b="1" dirty="0"/>
              <a:t> 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фланг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714620"/>
            <a:ext cx="1214446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Правый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фланг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5286388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Построение в одну шеренгу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Изображение 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142984"/>
            <a:ext cx="5643602" cy="378621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571480"/>
            <a:ext cx="192882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Дистанция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358082" y="2285992"/>
            <a:ext cx="1571636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Замыкающий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214554"/>
            <a:ext cx="17859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Направляющий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14" y="5214950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Построение в колонну по одному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Мои документы\Мои рисунки\Изображение 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071546"/>
            <a:ext cx="5214974" cy="35004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4714884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Размыкание на вытянутые руки вперед</a:t>
            </a:r>
          </a:p>
          <a:p>
            <a:pPr algn="ctr"/>
            <a:r>
              <a:rPr lang="ru-RU" sz="3200" b="1" dirty="0"/>
              <a:t> в  колонне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177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РИТМИКА</dc:title>
  <dc:creator>Toshiba</dc:creator>
  <cp:lastModifiedBy>Пользователь Windows</cp:lastModifiedBy>
  <cp:revision>24</cp:revision>
  <dcterms:created xsi:type="dcterms:W3CDTF">2020-10-04T18:07:00Z</dcterms:created>
  <dcterms:modified xsi:type="dcterms:W3CDTF">2022-09-22T05:22:49Z</dcterms:modified>
</cp:coreProperties>
</file>