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71" r:id="rId3"/>
    <p:sldId id="274" r:id="rId4"/>
    <p:sldId id="260" r:id="rId5"/>
    <p:sldId id="262" r:id="rId6"/>
    <p:sldId id="263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66FFFF"/>
    <a:srgbClr val="99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CFA18-0463-469F-A9BA-E58A0C6CC086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E8976-D851-4CC6-8B4B-6D97FDED32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080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4174D8-D663-4B54-861D-654AA3C9474C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F2EB-454B-4854-ABBA-A723E0F97D2F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FA-2525-472D-A817-9DF1FC61C42D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409232-2145-49B8-832E-260CD7187950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A1A9F5-1930-4F6D-91B4-0FD974B64384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5398-4DD4-47A2-9B39-C572D6EF60DC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446A-50F9-4D95-A568-5F4E0B97D860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92C432-267C-48D1-AF9E-28134DE71AE2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168A6-CAE7-432D-B666-2AC4127842AB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ABD5BB-FBB8-4EC5-A4EE-7568EA9D32F8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0E763D-44B1-4EDA-A267-CE4568AC3400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4BFB9C-34B3-4BF0-8630-D9B2F97ECC3D}" type="datetime1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5%20-%20&#1055;.%20&#1063;&#1072;&#1081;&#1082;&#1086;&#1074;&#1089;&#1082;&#1080;&#1081;.%20&#1052;&#1072;&#1088;&#1096;%20&#1076;&#1077;&#1088;&#1077;&#1074;&#1103;&#1085;&#1085;&#1099;&#1093;%20&#1089;&#1086;&#1083;&#1076;&#1072;&#1090;&#1080;&#1082;&#1086;&#1074;..mp3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youtu.be/GLZd4KPHRuI?t=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i6j9H2oSoQ?t=2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8%20-%20&#1055;.%20&#1063;&#1072;&#1081;&#1082;&#1086;&#1074;&#1089;&#1082;&#1080;&#1081;.%20&#1042;&#1072;&#1083;&#1100;&#1089;.%20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3oE5zVDrJI?t=3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6%20-%20&#1055;.%20&#1063;&#1072;&#1081;&#1082;&#1086;&#1074;&#1089;&#1082;&#1080;&#1081;.%20&#1057;&#1083;&#1072;&#1076;&#1082;&#1072;&#1103;%20&#1075;&#1088;&#1077;&#1079;&#1072;.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rs7a1wbIqI?t=27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&#1087;&#1077;&#1089;&#1085;&#1103;%20&#1086;%20&#1096;&#1082;&#1086;&#1083;&#1077;%20&#1052;&#1048;&#1053;&#1059;&#1057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1846" y="1628800"/>
            <a:ext cx="7032521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u="sng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«Мелодия – душа музыки</a:t>
            </a:r>
            <a:r>
              <a:rPr lang="ru-RU" sz="4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</a:p>
          <a:p>
            <a:pPr algn="ctr"/>
            <a:r>
              <a:rPr lang="ru-RU" sz="48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Цель урока: ознакомление с понятием мелодия.</a:t>
            </a:r>
            <a:endParaRPr lang="ru-RU" sz="48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48680"/>
            <a:ext cx="525780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 класс Полякова Е.В.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Музыка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22.09.2022.Тема 1 Урок №4</a:t>
            </a:r>
            <a:endParaRPr lang="ru-RU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 descr="47886896_4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4029398" cy="586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5220072" y="548680"/>
            <a:ext cx="3456384" cy="28803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64088" y="1628800"/>
            <a:ext cx="3168352" cy="70788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Без мелодии есть произведения? </a:t>
            </a:r>
            <a:endParaRPr lang="ru-RU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6093296"/>
            <a:ext cx="741682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П.И. Чайковский «Детский альбом»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E274-94C9-4203-90B3-4DB0A55ACC05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4338" name="Picture 2" descr="http://img15.nnm.me/c/4/8/a/8/adc1ab8bed5a86381ba6e64bb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39"/>
            <a:ext cx="4248472" cy="566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Picture 2" descr="http://www.maaam.ru/upload/blogs/6235453bb9c365b0dcf5d07bd6572861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6549"/>
            <a:ext cx="7121002" cy="66114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87624" y="188640"/>
            <a:ext cx="619268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457200" indent="-457200" algn="ctr">
              <a:buAutoNum type="arabicPeriod"/>
            </a:pP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Марш деревянных солдатиков</a:t>
            </a: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https://</a:t>
            </a:r>
            <a:r>
              <a:rPr lang="en-US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youtu.be/GLZd4KPHRuI?t=3</a:t>
            </a:r>
            <a:endParaRPr lang="ru-RU" sz="2400" b="1" dirty="0" smtClean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/>
            </a:pP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05 - П. Чайковский. Марш деревянных солдатиков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84368" y="548680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8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8"/>
            <a:ext cx="731300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457200" indent="-457200" algn="ctr">
              <a:buAutoNum type="arabicPeriod" startAt="2"/>
            </a:pP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«Вальс»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en-US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youtu.be/Ki6j9H2oSoQ?t=2</a:t>
            </a:r>
            <a:endParaRPr lang="ru-RU" sz="2400" b="1" dirty="0" smtClean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 startAt="2"/>
            </a:pP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вальс наташи ростовой.jpg!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709962"/>
            <a:ext cx="4824536" cy="5982424"/>
          </a:xfrm>
          <a:prstGeom prst="rect">
            <a:avLst/>
          </a:prstGeom>
        </p:spPr>
      </p:pic>
      <p:pic>
        <p:nvPicPr>
          <p:cNvPr id="6" name="08 - П. Чайковский. Вальс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08304" y="908720"/>
            <a:ext cx="800472" cy="80047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1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32"/>
            <a:ext cx="727280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457200" indent="-457200" algn="ctr">
              <a:buAutoNum type="arabicPeriod" startAt="3"/>
            </a:pP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Сладкая грёза</a:t>
            </a: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en-US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youtu.be/Z3oE5zVDrJI?t=3</a:t>
            </a:r>
            <a:endParaRPr lang="ru-RU" sz="2400" b="1" dirty="0" smtClean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 startAt="3"/>
            </a:pP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sweetdreamstonight.image1.jp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052735"/>
            <a:ext cx="7272808" cy="5600063"/>
          </a:xfrm>
          <a:prstGeom prst="rect">
            <a:avLst/>
          </a:prstGeom>
        </p:spPr>
      </p:pic>
      <p:pic>
        <p:nvPicPr>
          <p:cNvPr id="6" name="06 - П. Чайковский. Сладкая греза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668344" y="476672"/>
            <a:ext cx="944488" cy="94448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3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09C3-F469-4545-A474-79B976E0F38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5" y="214290"/>
            <a:ext cx="8298867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«Песня о школе» 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Сл. В. Викторова           Д. Б.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Кабалевский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en-US" dirty="0" smtClean="0">
                <a:latin typeface="Arial" pitchFamily="34" charset="0"/>
                <a:cs typeface="Arial" pitchFamily="34" charset="0"/>
                <a:hlinkClick r:id="rId3"/>
              </a:rPr>
              <a:t>youtu.be/Zrs7a1wbIqI?t=27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88840"/>
            <a:ext cx="5150376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Мы в счастливый, светлый день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Поступили в школу.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Школа рада нам была,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Класс просторный отвела.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Ждут нас новые друзья –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Буквы, цифры, ноты.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Вот учитель входит в класс,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Он всему научит нас.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Об учителе своём, мы поём, мы поём,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Об учителе своём,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Переменки и звонок,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 опять уроки.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Интересные дела,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Ну, и песни без числа.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  Потому что обо всём, мы поём, мы поём.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  Потому что обо всём,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4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624136"/>
            <a:ext cx="3723415" cy="2457454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песня о школе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588224" y="5301208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9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09C3-F469-4545-A474-79B976E0F38E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60513">
            <a:off x="735520" y="1796943"/>
            <a:ext cx="855858" cy="93917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6369">
            <a:off x="7234689" y="1742728"/>
            <a:ext cx="804778" cy="113669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ufeli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357166"/>
            <a:ext cx="4562475" cy="46196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480" y="5429264"/>
            <a:ext cx="5233784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МОЛОДЦЫ!!!</a:t>
            </a:r>
            <a:endParaRPr lang="ru-RU" sz="6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</TotalTime>
  <Words>220</Words>
  <Application>Microsoft Office PowerPoint</Application>
  <PresentationFormat>Экран (4:3)</PresentationFormat>
  <Paragraphs>42</Paragraphs>
  <Slides>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2011-08-04T17:58:26Z</dcterms:created>
  <dcterms:modified xsi:type="dcterms:W3CDTF">2022-09-22T06:43:22Z</dcterms:modified>
</cp:coreProperties>
</file>