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notesMasterIdLst>
    <p:notesMasterId r:id="rId21"/>
  </p:notesMasterIdLst>
  <p:sldIdLst>
    <p:sldId id="262" r:id="rId3"/>
    <p:sldId id="256" r:id="rId4"/>
    <p:sldId id="257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84" r:id="rId15"/>
    <p:sldId id="285" r:id="rId16"/>
    <p:sldId id="286" r:id="rId17"/>
    <p:sldId id="287" r:id="rId18"/>
    <p:sldId id="273" r:id="rId19"/>
    <p:sldId id="27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06AA"/>
    <a:srgbClr val="5462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47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A5596B-5302-4DB0-BDC6-FE851829043B}" type="doc">
      <dgm:prSet loTypeId="urn:microsoft.com/office/officeart/2005/8/layout/orgChart1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D6A3BB9A-8259-4FAA-AF7F-8CFE2B739295}">
      <dgm:prSet phldrT="[Текст]"/>
      <dgm:spPr/>
      <dgm:t>
        <a:bodyPr/>
        <a:lstStyle/>
        <a:p>
          <a:r>
            <a:rPr lang="ru-RU" dirty="0" smtClean="0"/>
            <a:t>Общество</a:t>
          </a:r>
          <a:endParaRPr lang="ru-RU" dirty="0"/>
        </a:p>
      </dgm:t>
    </dgm:pt>
    <dgm:pt modelId="{5468BF26-FA8A-4DD9-8E1E-3DBA91938B70}" type="parTrans" cxnId="{432D6DCB-9536-4935-8C64-F332AAA8988A}">
      <dgm:prSet/>
      <dgm:spPr/>
      <dgm:t>
        <a:bodyPr/>
        <a:lstStyle/>
        <a:p>
          <a:endParaRPr lang="ru-RU"/>
        </a:p>
      </dgm:t>
    </dgm:pt>
    <dgm:pt modelId="{4BC3BF99-7F38-4DA5-A372-E33144576D84}" type="sibTrans" cxnId="{432D6DCB-9536-4935-8C64-F332AAA8988A}">
      <dgm:prSet/>
      <dgm:spPr/>
      <dgm:t>
        <a:bodyPr/>
        <a:lstStyle/>
        <a:p>
          <a:endParaRPr lang="ru-RU"/>
        </a:p>
      </dgm:t>
    </dgm:pt>
    <dgm:pt modelId="{C797E7A1-DCD1-41ED-90DE-B8471AFB6D16}">
      <dgm:prSet phldrT="[Текст]" custT="1"/>
      <dgm:spPr/>
      <dgm:t>
        <a:bodyPr/>
        <a:lstStyle/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Доиндустриальное</a:t>
          </a:r>
        </a:p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(Аграрное традиционное)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77D391D-2225-4874-8B75-FF261521BF5C}" type="parTrans" cxnId="{B61D5403-1F55-46BA-8CD0-6C0E71CD7425}">
      <dgm:prSet/>
      <dgm:spPr/>
      <dgm:t>
        <a:bodyPr/>
        <a:lstStyle/>
        <a:p>
          <a:endParaRPr lang="ru-RU"/>
        </a:p>
      </dgm:t>
    </dgm:pt>
    <dgm:pt modelId="{FA0A8E9D-31F4-46C8-A20F-C2AC19E80620}" type="sibTrans" cxnId="{B61D5403-1F55-46BA-8CD0-6C0E71CD7425}">
      <dgm:prSet/>
      <dgm:spPr/>
      <dgm:t>
        <a:bodyPr/>
        <a:lstStyle/>
        <a:p>
          <a:endParaRPr lang="ru-RU"/>
        </a:p>
      </dgm:t>
    </dgm:pt>
    <dgm:pt modelId="{439FE254-8DE2-4949-A27C-DCC0A7252E8D}">
      <dgm:prSet phldrT="[Текст]" custT="1"/>
      <dgm:spPr/>
      <dgm:t>
        <a:bodyPr/>
        <a:lstStyle/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Индустриальное (промышленное)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741A360-1F76-4EC2-A0A7-C5A9EEB03E9F}" type="parTrans" cxnId="{D0DBC6E0-8243-4D3B-A71B-E467D9BC9BAE}">
      <dgm:prSet/>
      <dgm:spPr/>
      <dgm:t>
        <a:bodyPr/>
        <a:lstStyle/>
        <a:p>
          <a:endParaRPr lang="ru-RU"/>
        </a:p>
      </dgm:t>
    </dgm:pt>
    <dgm:pt modelId="{11F0B462-8CC9-4979-899E-A8C00BB140DD}" type="sibTrans" cxnId="{D0DBC6E0-8243-4D3B-A71B-E467D9BC9BAE}">
      <dgm:prSet/>
      <dgm:spPr/>
      <dgm:t>
        <a:bodyPr/>
        <a:lstStyle/>
        <a:p>
          <a:endParaRPr lang="ru-RU"/>
        </a:p>
      </dgm:t>
    </dgm:pt>
    <dgm:pt modelId="{89C690EA-A906-4771-8039-0250E6B0FAEA}">
      <dgm:prSet phldrT="[Текст]" custT="1"/>
      <dgm:spPr/>
      <dgm:t>
        <a:bodyPr/>
        <a:lstStyle/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Постиндустриальное</a:t>
          </a:r>
        </a:p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(информационное)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49A64FA-D1D7-4C28-97A8-369FF5F5F0E7}" type="parTrans" cxnId="{49136E8A-BD78-4BF0-98AE-A6F6BCB649B5}">
      <dgm:prSet/>
      <dgm:spPr/>
      <dgm:t>
        <a:bodyPr/>
        <a:lstStyle/>
        <a:p>
          <a:endParaRPr lang="ru-RU"/>
        </a:p>
      </dgm:t>
    </dgm:pt>
    <dgm:pt modelId="{28787493-2899-40B2-A15F-A1FD3F85DFF2}" type="sibTrans" cxnId="{49136E8A-BD78-4BF0-98AE-A6F6BCB649B5}">
      <dgm:prSet/>
      <dgm:spPr/>
      <dgm:t>
        <a:bodyPr/>
        <a:lstStyle/>
        <a:p>
          <a:endParaRPr lang="ru-RU"/>
        </a:p>
      </dgm:t>
    </dgm:pt>
    <dgm:pt modelId="{4242422C-4785-4374-863F-AA9EECEF97E4}" type="pres">
      <dgm:prSet presAssocID="{A7A5596B-5302-4DB0-BDC6-FE851829043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DDD49DA-56D5-4742-A585-BCFE52BF0597}" type="pres">
      <dgm:prSet presAssocID="{D6A3BB9A-8259-4FAA-AF7F-8CFE2B739295}" presName="hierRoot1" presStyleCnt="0">
        <dgm:presLayoutVars>
          <dgm:hierBranch val="init"/>
        </dgm:presLayoutVars>
      </dgm:prSet>
      <dgm:spPr/>
    </dgm:pt>
    <dgm:pt modelId="{A713FC61-722E-4FC5-BAC9-770918002B1C}" type="pres">
      <dgm:prSet presAssocID="{D6A3BB9A-8259-4FAA-AF7F-8CFE2B739295}" presName="rootComposite1" presStyleCnt="0"/>
      <dgm:spPr/>
    </dgm:pt>
    <dgm:pt modelId="{D39D7820-5847-4104-B79B-70F3AFF10F98}" type="pres">
      <dgm:prSet presAssocID="{D6A3BB9A-8259-4FAA-AF7F-8CFE2B739295}" presName="rootText1" presStyleLbl="node0" presStyleIdx="0" presStyleCnt="1" custScaleY="43657" custLinFactNeighborX="-879" custLinFactNeighborY="-9290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E146DBE-CF02-4857-BF76-3F549624427E}" type="pres">
      <dgm:prSet presAssocID="{D6A3BB9A-8259-4FAA-AF7F-8CFE2B739295}" presName="rootConnector1" presStyleLbl="node1" presStyleIdx="0" presStyleCnt="0"/>
      <dgm:spPr/>
      <dgm:t>
        <a:bodyPr/>
        <a:lstStyle/>
        <a:p>
          <a:endParaRPr lang="ru-RU"/>
        </a:p>
      </dgm:t>
    </dgm:pt>
    <dgm:pt modelId="{09C1A7B0-3EEB-45BA-9E3A-01E5B62003C3}" type="pres">
      <dgm:prSet presAssocID="{D6A3BB9A-8259-4FAA-AF7F-8CFE2B739295}" presName="hierChild2" presStyleCnt="0"/>
      <dgm:spPr/>
    </dgm:pt>
    <dgm:pt modelId="{1AB408E5-0D81-4C68-888B-6A5C2D40A394}" type="pres">
      <dgm:prSet presAssocID="{D77D391D-2225-4874-8B75-FF261521BF5C}" presName="Name37" presStyleLbl="parChTrans1D2" presStyleIdx="0" presStyleCnt="3"/>
      <dgm:spPr/>
      <dgm:t>
        <a:bodyPr/>
        <a:lstStyle/>
        <a:p>
          <a:endParaRPr lang="ru-RU"/>
        </a:p>
      </dgm:t>
    </dgm:pt>
    <dgm:pt modelId="{459987BD-D879-4C26-9AE8-FAFA99418983}" type="pres">
      <dgm:prSet presAssocID="{C797E7A1-DCD1-41ED-90DE-B8471AFB6D16}" presName="hierRoot2" presStyleCnt="0">
        <dgm:presLayoutVars>
          <dgm:hierBranch val="init"/>
        </dgm:presLayoutVars>
      </dgm:prSet>
      <dgm:spPr/>
    </dgm:pt>
    <dgm:pt modelId="{6D31701C-13B3-460D-BF86-4D974F50A45E}" type="pres">
      <dgm:prSet presAssocID="{C797E7A1-DCD1-41ED-90DE-B8471AFB6D16}" presName="rootComposite" presStyleCnt="0"/>
      <dgm:spPr/>
    </dgm:pt>
    <dgm:pt modelId="{30EFE42A-7544-4CFD-96D3-0B0263CCADEC}" type="pres">
      <dgm:prSet presAssocID="{C797E7A1-DCD1-41ED-90DE-B8471AFB6D16}" presName="rootText" presStyleLbl="node2" presStyleIdx="0" presStyleCnt="3" custScaleX="106546">
        <dgm:presLayoutVars>
          <dgm:chPref val="3"/>
        </dgm:presLayoutVars>
      </dgm:prSet>
      <dgm:spPr>
        <a:prstGeom prst="homePlate">
          <a:avLst/>
        </a:prstGeom>
      </dgm:spPr>
      <dgm:t>
        <a:bodyPr/>
        <a:lstStyle/>
        <a:p>
          <a:endParaRPr lang="ru-RU"/>
        </a:p>
      </dgm:t>
    </dgm:pt>
    <dgm:pt modelId="{A34A0B2E-2E25-48E9-9339-74FA8D5F7495}" type="pres">
      <dgm:prSet presAssocID="{C797E7A1-DCD1-41ED-90DE-B8471AFB6D16}" presName="rootConnector" presStyleLbl="node2" presStyleIdx="0" presStyleCnt="3"/>
      <dgm:spPr/>
      <dgm:t>
        <a:bodyPr/>
        <a:lstStyle/>
        <a:p>
          <a:endParaRPr lang="ru-RU"/>
        </a:p>
      </dgm:t>
    </dgm:pt>
    <dgm:pt modelId="{48AFB7FD-19AE-4C45-A0B2-AF3F89453727}" type="pres">
      <dgm:prSet presAssocID="{C797E7A1-DCD1-41ED-90DE-B8471AFB6D16}" presName="hierChild4" presStyleCnt="0"/>
      <dgm:spPr/>
    </dgm:pt>
    <dgm:pt modelId="{7CF7019B-2D7E-4759-81F6-D0BA3C162B41}" type="pres">
      <dgm:prSet presAssocID="{C797E7A1-DCD1-41ED-90DE-B8471AFB6D16}" presName="hierChild5" presStyleCnt="0"/>
      <dgm:spPr/>
    </dgm:pt>
    <dgm:pt modelId="{85573489-8EA9-491C-BCE4-063BF5E5D66D}" type="pres">
      <dgm:prSet presAssocID="{A741A360-1F76-4EC2-A0A7-C5A9EEB03E9F}" presName="Name37" presStyleLbl="parChTrans1D2" presStyleIdx="1" presStyleCnt="3"/>
      <dgm:spPr/>
      <dgm:t>
        <a:bodyPr/>
        <a:lstStyle/>
        <a:p>
          <a:endParaRPr lang="ru-RU"/>
        </a:p>
      </dgm:t>
    </dgm:pt>
    <dgm:pt modelId="{B7128846-7DBD-4ACE-984E-9D2A0EF91C6C}" type="pres">
      <dgm:prSet presAssocID="{439FE254-8DE2-4949-A27C-DCC0A7252E8D}" presName="hierRoot2" presStyleCnt="0">
        <dgm:presLayoutVars>
          <dgm:hierBranch val="init"/>
        </dgm:presLayoutVars>
      </dgm:prSet>
      <dgm:spPr/>
    </dgm:pt>
    <dgm:pt modelId="{35CE9F1C-FD9C-46B9-95BB-E0AB9659842A}" type="pres">
      <dgm:prSet presAssocID="{439FE254-8DE2-4949-A27C-DCC0A7252E8D}" presName="rootComposite" presStyleCnt="0"/>
      <dgm:spPr/>
    </dgm:pt>
    <dgm:pt modelId="{F661EE83-7C81-44DF-8017-8F35523EBEE0}" type="pres">
      <dgm:prSet presAssocID="{439FE254-8DE2-4949-A27C-DCC0A7252E8D}" presName="rootText" presStyleLbl="node2" presStyleIdx="1" presStyleCnt="3">
        <dgm:presLayoutVars>
          <dgm:chPref val="3"/>
        </dgm:presLayoutVars>
      </dgm:prSet>
      <dgm:spPr>
        <a:prstGeom prst="homePlate">
          <a:avLst/>
        </a:prstGeom>
      </dgm:spPr>
      <dgm:t>
        <a:bodyPr/>
        <a:lstStyle/>
        <a:p>
          <a:endParaRPr lang="ru-RU"/>
        </a:p>
      </dgm:t>
    </dgm:pt>
    <dgm:pt modelId="{AD1F5A71-362C-49D6-9DA5-BA6BBC0DFD06}" type="pres">
      <dgm:prSet presAssocID="{439FE254-8DE2-4949-A27C-DCC0A7252E8D}" presName="rootConnector" presStyleLbl="node2" presStyleIdx="1" presStyleCnt="3"/>
      <dgm:spPr/>
      <dgm:t>
        <a:bodyPr/>
        <a:lstStyle/>
        <a:p>
          <a:endParaRPr lang="ru-RU"/>
        </a:p>
      </dgm:t>
    </dgm:pt>
    <dgm:pt modelId="{02304F7B-B4F8-4F5B-BBC7-429C8C0601DF}" type="pres">
      <dgm:prSet presAssocID="{439FE254-8DE2-4949-A27C-DCC0A7252E8D}" presName="hierChild4" presStyleCnt="0"/>
      <dgm:spPr/>
    </dgm:pt>
    <dgm:pt modelId="{832F3CA4-6E87-4E29-9C2F-9297229FFB2F}" type="pres">
      <dgm:prSet presAssocID="{439FE254-8DE2-4949-A27C-DCC0A7252E8D}" presName="hierChild5" presStyleCnt="0"/>
      <dgm:spPr/>
    </dgm:pt>
    <dgm:pt modelId="{CCB03105-67C4-45D0-ABE6-A2415E07149E}" type="pres">
      <dgm:prSet presAssocID="{649A64FA-D1D7-4C28-97A8-369FF5F5F0E7}" presName="Name37" presStyleLbl="parChTrans1D2" presStyleIdx="2" presStyleCnt="3"/>
      <dgm:spPr/>
      <dgm:t>
        <a:bodyPr/>
        <a:lstStyle/>
        <a:p>
          <a:endParaRPr lang="ru-RU"/>
        </a:p>
      </dgm:t>
    </dgm:pt>
    <dgm:pt modelId="{A7106A1E-1E29-4791-95A6-CB45D71A9C16}" type="pres">
      <dgm:prSet presAssocID="{89C690EA-A906-4771-8039-0250E6B0FAEA}" presName="hierRoot2" presStyleCnt="0">
        <dgm:presLayoutVars>
          <dgm:hierBranch val="init"/>
        </dgm:presLayoutVars>
      </dgm:prSet>
      <dgm:spPr/>
    </dgm:pt>
    <dgm:pt modelId="{D4A90E24-0F10-4C63-8CEB-0B32AD0FB8C0}" type="pres">
      <dgm:prSet presAssocID="{89C690EA-A906-4771-8039-0250E6B0FAEA}" presName="rootComposite" presStyleCnt="0"/>
      <dgm:spPr/>
    </dgm:pt>
    <dgm:pt modelId="{C5E185E2-0E0D-4333-975D-5B7F89EDFEDF}" type="pres">
      <dgm:prSet presAssocID="{89C690EA-A906-4771-8039-0250E6B0FAEA}" presName="rootText" presStyleLbl="node2" presStyleIdx="2" presStyleCnt="3" custScaleX="121540" custScaleY="98576">
        <dgm:presLayoutVars>
          <dgm:chPref val="3"/>
        </dgm:presLayoutVars>
      </dgm:prSet>
      <dgm:spPr>
        <a:prstGeom prst="homePlate">
          <a:avLst/>
        </a:prstGeom>
      </dgm:spPr>
      <dgm:t>
        <a:bodyPr/>
        <a:lstStyle/>
        <a:p>
          <a:endParaRPr lang="ru-RU"/>
        </a:p>
      </dgm:t>
    </dgm:pt>
    <dgm:pt modelId="{17D37A6D-43A4-400F-AA4A-01C5BD5E8EB7}" type="pres">
      <dgm:prSet presAssocID="{89C690EA-A906-4771-8039-0250E6B0FAEA}" presName="rootConnector" presStyleLbl="node2" presStyleIdx="2" presStyleCnt="3"/>
      <dgm:spPr/>
      <dgm:t>
        <a:bodyPr/>
        <a:lstStyle/>
        <a:p>
          <a:endParaRPr lang="ru-RU"/>
        </a:p>
      </dgm:t>
    </dgm:pt>
    <dgm:pt modelId="{0AE42A6E-DACB-48ED-8B5B-BDB8B2DFD406}" type="pres">
      <dgm:prSet presAssocID="{89C690EA-A906-4771-8039-0250E6B0FAEA}" presName="hierChild4" presStyleCnt="0"/>
      <dgm:spPr/>
    </dgm:pt>
    <dgm:pt modelId="{B669558E-05C1-46CD-A41E-D1FCC3EBBC7F}" type="pres">
      <dgm:prSet presAssocID="{89C690EA-A906-4771-8039-0250E6B0FAEA}" presName="hierChild5" presStyleCnt="0"/>
      <dgm:spPr/>
    </dgm:pt>
    <dgm:pt modelId="{F4698C63-67DA-41C3-B623-32A0DAC4C58E}" type="pres">
      <dgm:prSet presAssocID="{D6A3BB9A-8259-4FAA-AF7F-8CFE2B739295}" presName="hierChild3" presStyleCnt="0"/>
      <dgm:spPr/>
    </dgm:pt>
  </dgm:ptLst>
  <dgm:cxnLst>
    <dgm:cxn modelId="{B5F819FA-2C23-48FA-A88C-9AB6FE6D9439}" type="presOf" srcId="{439FE254-8DE2-4949-A27C-DCC0A7252E8D}" destId="{AD1F5A71-362C-49D6-9DA5-BA6BBC0DFD06}" srcOrd="1" destOrd="0" presId="urn:microsoft.com/office/officeart/2005/8/layout/orgChart1"/>
    <dgm:cxn modelId="{49136E8A-BD78-4BF0-98AE-A6F6BCB649B5}" srcId="{D6A3BB9A-8259-4FAA-AF7F-8CFE2B739295}" destId="{89C690EA-A906-4771-8039-0250E6B0FAEA}" srcOrd="2" destOrd="0" parTransId="{649A64FA-D1D7-4C28-97A8-369FF5F5F0E7}" sibTransId="{28787493-2899-40B2-A15F-A1FD3F85DFF2}"/>
    <dgm:cxn modelId="{5722B4BD-BCCA-4792-A0AB-AF2DC6EA49D5}" type="presOf" srcId="{D6A3BB9A-8259-4FAA-AF7F-8CFE2B739295}" destId="{D39D7820-5847-4104-B79B-70F3AFF10F98}" srcOrd="0" destOrd="0" presId="urn:microsoft.com/office/officeart/2005/8/layout/orgChart1"/>
    <dgm:cxn modelId="{D0DBC6E0-8243-4D3B-A71B-E467D9BC9BAE}" srcId="{D6A3BB9A-8259-4FAA-AF7F-8CFE2B739295}" destId="{439FE254-8DE2-4949-A27C-DCC0A7252E8D}" srcOrd="1" destOrd="0" parTransId="{A741A360-1F76-4EC2-A0A7-C5A9EEB03E9F}" sibTransId="{11F0B462-8CC9-4979-899E-A8C00BB140DD}"/>
    <dgm:cxn modelId="{6803591A-30D4-4F7E-B97F-22626DD10DE9}" type="presOf" srcId="{A7A5596B-5302-4DB0-BDC6-FE851829043B}" destId="{4242422C-4785-4374-863F-AA9EECEF97E4}" srcOrd="0" destOrd="0" presId="urn:microsoft.com/office/officeart/2005/8/layout/orgChart1"/>
    <dgm:cxn modelId="{91FCE83E-942F-46E5-99AC-547983F27350}" type="presOf" srcId="{C797E7A1-DCD1-41ED-90DE-B8471AFB6D16}" destId="{A34A0B2E-2E25-48E9-9339-74FA8D5F7495}" srcOrd="1" destOrd="0" presId="urn:microsoft.com/office/officeart/2005/8/layout/orgChart1"/>
    <dgm:cxn modelId="{432D6DCB-9536-4935-8C64-F332AAA8988A}" srcId="{A7A5596B-5302-4DB0-BDC6-FE851829043B}" destId="{D6A3BB9A-8259-4FAA-AF7F-8CFE2B739295}" srcOrd="0" destOrd="0" parTransId="{5468BF26-FA8A-4DD9-8E1E-3DBA91938B70}" sibTransId="{4BC3BF99-7F38-4DA5-A372-E33144576D84}"/>
    <dgm:cxn modelId="{A8987E6E-AC0F-49B0-8211-1737704E5B27}" type="presOf" srcId="{439FE254-8DE2-4949-A27C-DCC0A7252E8D}" destId="{F661EE83-7C81-44DF-8017-8F35523EBEE0}" srcOrd="0" destOrd="0" presId="urn:microsoft.com/office/officeart/2005/8/layout/orgChart1"/>
    <dgm:cxn modelId="{3874B8B1-8DB0-4F16-96BD-69082B23D714}" type="presOf" srcId="{D6A3BB9A-8259-4FAA-AF7F-8CFE2B739295}" destId="{3E146DBE-CF02-4857-BF76-3F549624427E}" srcOrd="1" destOrd="0" presId="urn:microsoft.com/office/officeart/2005/8/layout/orgChart1"/>
    <dgm:cxn modelId="{37471C7E-BE65-4F13-941C-3109F328D6B3}" type="presOf" srcId="{A741A360-1F76-4EC2-A0A7-C5A9EEB03E9F}" destId="{85573489-8EA9-491C-BCE4-063BF5E5D66D}" srcOrd="0" destOrd="0" presId="urn:microsoft.com/office/officeart/2005/8/layout/orgChart1"/>
    <dgm:cxn modelId="{E9BC26A8-8E82-475C-B65B-85061D884FB0}" type="presOf" srcId="{649A64FA-D1D7-4C28-97A8-369FF5F5F0E7}" destId="{CCB03105-67C4-45D0-ABE6-A2415E07149E}" srcOrd="0" destOrd="0" presId="urn:microsoft.com/office/officeart/2005/8/layout/orgChart1"/>
    <dgm:cxn modelId="{656EC012-B86C-4627-AA39-0DD7693DA060}" type="presOf" srcId="{89C690EA-A906-4771-8039-0250E6B0FAEA}" destId="{17D37A6D-43A4-400F-AA4A-01C5BD5E8EB7}" srcOrd="1" destOrd="0" presId="urn:microsoft.com/office/officeart/2005/8/layout/orgChart1"/>
    <dgm:cxn modelId="{64BF478E-0A5D-47EB-B5BD-9182B0C6A68F}" type="presOf" srcId="{D77D391D-2225-4874-8B75-FF261521BF5C}" destId="{1AB408E5-0D81-4C68-888B-6A5C2D40A394}" srcOrd="0" destOrd="0" presId="urn:microsoft.com/office/officeart/2005/8/layout/orgChart1"/>
    <dgm:cxn modelId="{B61D5403-1F55-46BA-8CD0-6C0E71CD7425}" srcId="{D6A3BB9A-8259-4FAA-AF7F-8CFE2B739295}" destId="{C797E7A1-DCD1-41ED-90DE-B8471AFB6D16}" srcOrd="0" destOrd="0" parTransId="{D77D391D-2225-4874-8B75-FF261521BF5C}" sibTransId="{FA0A8E9D-31F4-46C8-A20F-C2AC19E80620}"/>
    <dgm:cxn modelId="{DBB41E55-4983-4741-BC70-A3A1B02AB78B}" type="presOf" srcId="{C797E7A1-DCD1-41ED-90DE-B8471AFB6D16}" destId="{30EFE42A-7544-4CFD-96D3-0B0263CCADEC}" srcOrd="0" destOrd="0" presId="urn:microsoft.com/office/officeart/2005/8/layout/orgChart1"/>
    <dgm:cxn modelId="{797CD1E7-87DE-40AF-AE88-C2148ADB1FA7}" type="presOf" srcId="{89C690EA-A906-4771-8039-0250E6B0FAEA}" destId="{C5E185E2-0E0D-4333-975D-5B7F89EDFEDF}" srcOrd="0" destOrd="0" presId="urn:microsoft.com/office/officeart/2005/8/layout/orgChart1"/>
    <dgm:cxn modelId="{FA0069D2-4739-461E-9DB4-8575BECF515B}" type="presParOf" srcId="{4242422C-4785-4374-863F-AA9EECEF97E4}" destId="{BDDD49DA-56D5-4742-A585-BCFE52BF0597}" srcOrd="0" destOrd="0" presId="urn:microsoft.com/office/officeart/2005/8/layout/orgChart1"/>
    <dgm:cxn modelId="{6AC19F9B-8E04-448E-AD62-B6151FF216A0}" type="presParOf" srcId="{BDDD49DA-56D5-4742-A585-BCFE52BF0597}" destId="{A713FC61-722E-4FC5-BAC9-770918002B1C}" srcOrd="0" destOrd="0" presId="urn:microsoft.com/office/officeart/2005/8/layout/orgChart1"/>
    <dgm:cxn modelId="{0DA971C9-DD5C-4EFE-B28E-AA3F4D7B62BC}" type="presParOf" srcId="{A713FC61-722E-4FC5-BAC9-770918002B1C}" destId="{D39D7820-5847-4104-B79B-70F3AFF10F98}" srcOrd="0" destOrd="0" presId="urn:microsoft.com/office/officeart/2005/8/layout/orgChart1"/>
    <dgm:cxn modelId="{13441D87-5633-4AF8-8E07-7EE5CF904994}" type="presParOf" srcId="{A713FC61-722E-4FC5-BAC9-770918002B1C}" destId="{3E146DBE-CF02-4857-BF76-3F549624427E}" srcOrd="1" destOrd="0" presId="urn:microsoft.com/office/officeart/2005/8/layout/orgChart1"/>
    <dgm:cxn modelId="{D2E94B16-007D-49C5-8CDB-6F5FF0F124FD}" type="presParOf" srcId="{BDDD49DA-56D5-4742-A585-BCFE52BF0597}" destId="{09C1A7B0-3EEB-45BA-9E3A-01E5B62003C3}" srcOrd="1" destOrd="0" presId="urn:microsoft.com/office/officeart/2005/8/layout/orgChart1"/>
    <dgm:cxn modelId="{FE2B7968-9D6F-4518-A6A6-9E01BBFFFFE2}" type="presParOf" srcId="{09C1A7B0-3EEB-45BA-9E3A-01E5B62003C3}" destId="{1AB408E5-0D81-4C68-888B-6A5C2D40A394}" srcOrd="0" destOrd="0" presId="urn:microsoft.com/office/officeart/2005/8/layout/orgChart1"/>
    <dgm:cxn modelId="{AD9C847F-82C4-40D3-8B33-60636BD3D79D}" type="presParOf" srcId="{09C1A7B0-3EEB-45BA-9E3A-01E5B62003C3}" destId="{459987BD-D879-4C26-9AE8-FAFA99418983}" srcOrd="1" destOrd="0" presId="urn:microsoft.com/office/officeart/2005/8/layout/orgChart1"/>
    <dgm:cxn modelId="{BC0D9455-FA4F-491C-8AC8-9C2F6A6487B7}" type="presParOf" srcId="{459987BD-D879-4C26-9AE8-FAFA99418983}" destId="{6D31701C-13B3-460D-BF86-4D974F50A45E}" srcOrd="0" destOrd="0" presId="urn:microsoft.com/office/officeart/2005/8/layout/orgChart1"/>
    <dgm:cxn modelId="{C4E3856F-6421-4D2B-B204-CAD849FEC991}" type="presParOf" srcId="{6D31701C-13B3-460D-BF86-4D974F50A45E}" destId="{30EFE42A-7544-4CFD-96D3-0B0263CCADEC}" srcOrd="0" destOrd="0" presId="urn:microsoft.com/office/officeart/2005/8/layout/orgChart1"/>
    <dgm:cxn modelId="{6C03B6A2-CE45-48DF-8DA2-21E437A21E84}" type="presParOf" srcId="{6D31701C-13B3-460D-BF86-4D974F50A45E}" destId="{A34A0B2E-2E25-48E9-9339-74FA8D5F7495}" srcOrd="1" destOrd="0" presId="urn:microsoft.com/office/officeart/2005/8/layout/orgChart1"/>
    <dgm:cxn modelId="{AFD15492-57BB-47E7-A936-191EAAA9EFF9}" type="presParOf" srcId="{459987BD-D879-4C26-9AE8-FAFA99418983}" destId="{48AFB7FD-19AE-4C45-A0B2-AF3F89453727}" srcOrd="1" destOrd="0" presId="urn:microsoft.com/office/officeart/2005/8/layout/orgChart1"/>
    <dgm:cxn modelId="{2BCB5E4B-210D-46E1-85C6-9B2714E24CA4}" type="presParOf" srcId="{459987BD-D879-4C26-9AE8-FAFA99418983}" destId="{7CF7019B-2D7E-4759-81F6-D0BA3C162B41}" srcOrd="2" destOrd="0" presId="urn:microsoft.com/office/officeart/2005/8/layout/orgChart1"/>
    <dgm:cxn modelId="{50C044B1-FC23-48C8-B4A1-BBCFFAA6CD06}" type="presParOf" srcId="{09C1A7B0-3EEB-45BA-9E3A-01E5B62003C3}" destId="{85573489-8EA9-491C-BCE4-063BF5E5D66D}" srcOrd="2" destOrd="0" presId="urn:microsoft.com/office/officeart/2005/8/layout/orgChart1"/>
    <dgm:cxn modelId="{5EF50C1B-C716-41C3-BBF9-8B700577AC8A}" type="presParOf" srcId="{09C1A7B0-3EEB-45BA-9E3A-01E5B62003C3}" destId="{B7128846-7DBD-4ACE-984E-9D2A0EF91C6C}" srcOrd="3" destOrd="0" presId="urn:microsoft.com/office/officeart/2005/8/layout/orgChart1"/>
    <dgm:cxn modelId="{A113AB30-C510-484C-9C98-6103F73CBC69}" type="presParOf" srcId="{B7128846-7DBD-4ACE-984E-9D2A0EF91C6C}" destId="{35CE9F1C-FD9C-46B9-95BB-E0AB9659842A}" srcOrd="0" destOrd="0" presId="urn:microsoft.com/office/officeart/2005/8/layout/orgChart1"/>
    <dgm:cxn modelId="{AF5F2DFB-9DD1-42C3-83B6-21E5ACE3E817}" type="presParOf" srcId="{35CE9F1C-FD9C-46B9-95BB-E0AB9659842A}" destId="{F661EE83-7C81-44DF-8017-8F35523EBEE0}" srcOrd="0" destOrd="0" presId="urn:microsoft.com/office/officeart/2005/8/layout/orgChart1"/>
    <dgm:cxn modelId="{5398BEAF-A848-4CD3-9FE6-CA806C0FC750}" type="presParOf" srcId="{35CE9F1C-FD9C-46B9-95BB-E0AB9659842A}" destId="{AD1F5A71-362C-49D6-9DA5-BA6BBC0DFD06}" srcOrd="1" destOrd="0" presId="urn:microsoft.com/office/officeart/2005/8/layout/orgChart1"/>
    <dgm:cxn modelId="{DEB54215-BE75-450E-B555-1EEE38C52FAD}" type="presParOf" srcId="{B7128846-7DBD-4ACE-984E-9D2A0EF91C6C}" destId="{02304F7B-B4F8-4F5B-BBC7-429C8C0601DF}" srcOrd="1" destOrd="0" presId="urn:microsoft.com/office/officeart/2005/8/layout/orgChart1"/>
    <dgm:cxn modelId="{9B8639E2-88AE-4E46-9601-65381480A3D3}" type="presParOf" srcId="{B7128846-7DBD-4ACE-984E-9D2A0EF91C6C}" destId="{832F3CA4-6E87-4E29-9C2F-9297229FFB2F}" srcOrd="2" destOrd="0" presId="urn:microsoft.com/office/officeart/2005/8/layout/orgChart1"/>
    <dgm:cxn modelId="{7CDA414C-6A96-4578-AE83-13162946543D}" type="presParOf" srcId="{09C1A7B0-3EEB-45BA-9E3A-01E5B62003C3}" destId="{CCB03105-67C4-45D0-ABE6-A2415E07149E}" srcOrd="4" destOrd="0" presId="urn:microsoft.com/office/officeart/2005/8/layout/orgChart1"/>
    <dgm:cxn modelId="{DDE70774-D763-4B03-B875-247E9617178A}" type="presParOf" srcId="{09C1A7B0-3EEB-45BA-9E3A-01E5B62003C3}" destId="{A7106A1E-1E29-4791-95A6-CB45D71A9C16}" srcOrd="5" destOrd="0" presId="urn:microsoft.com/office/officeart/2005/8/layout/orgChart1"/>
    <dgm:cxn modelId="{2D730BFF-C09D-4E39-9D2E-5C0ED302F90C}" type="presParOf" srcId="{A7106A1E-1E29-4791-95A6-CB45D71A9C16}" destId="{D4A90E24-0F10-4C63-8CEB-0B32AD0FB8C0}" srcOrd="0" destOrd="0" presId="urn:microsoft.com/office/officeart/2005/8/layout/orgChart1"/>
    <dgm:cxn modelId="{DFBCDD37-F723-4B02-B9E7-97F8C0BBE74B}" type="presParOf" srcId="{D4A90E24-0F10-4C63-8CEB-0B32AD0FB8C0}" destId="{C5E185E2-0E0D-4333-975D-5B7F89EDFEDF}" srcOrd="0" destOrd="0" presId="urn:microsoft.com/office/officeart/2005/8/layout/orgChart1"/>
    <dgm:cxn modelId="{AF9C1BBF-EDA4-49B4-B67D-37D44E4EF927}" type="presParOf" srcId="{D4A90E24-0F10-4C63-8CEB-0B32AD0FB8C0}" destId="{17D37A6D-43A4-400F-AA4A-01C5BD5E8EB7}" srcOrd="1" destOrd="0" presId="urn:microsoft.com/office/officeart/2005/8/layout/orgChart1"/>
    <dgm:cxn modelId="{F7C87FFC-5FA1-4E4E-8E34-ECEA1395EB5E}" type="presParOf" srcId="{A7106A1E-1E29-4791-95A6-CB45D71A9C16}" destId="{0AE42A6E-DACB-48ED-8B5B-BDB8B2DFD406}" srcOrd="1" destOrd="0" presId="urn:microsoft.com/office/officeart/2005/8/layout/orgChart1"/>
    <dgm:cxn modelId="{32A3C3DD-FAE1-4265-A63F-A2F97FD861DD}" type="presParOf" srcId="{A7106A1E-1E29-4791-95A6-CB45D71A9C16}" destId="{B669558E-05C1-46CD-A41E-D1FCC3EBBC7F}" srcOrd="2" destOrd="0" presId="urn:microsoft.com/office/officeart/2005/8/layout/orgChart1"/>
    <dgm:cxn modelId="{1463ED79-65E2-4D55-B7DD-375C223F2BC6}" type="presParOf" srcId="{BDDD49DA-56D5-4742-A585-BCFE52BF0597}" destId="{F4698C63-67DA-41C3-B623-32A0DAC4C58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B03105-67C4-45D0-ABE6-A2415E07149E}">
      <dsp:nvSpPr>
        <dsp:cNvPr id="0" name=""/>
        <dsp:cNvSpPr/>
      </dsp:nvSpPr>
      <dsp:spPr>
        <a:xfrm>
          <a:off x="4269280" y="616941"/>
          <a:ext cx="2899898" cy="15629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19658"/>
              </a:lnTo>
              <a:lnTo>
                <a:pt x="2899898" y="1319658"/>
              </a:lnTo>
              <a:lnTo>
                <a:pt x="2899898" y="1562954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573489-8EA9-491C-BCE4-063BF5E5D66D}">
      <dsp:nvSpPr>
        <dsp:cNvPr id="0" name=""/>
        <dsp:cNvSpPr/>
      </dsp:nvSpPr>
      <dsp:spPr>
        <a:xfrm>
          <a:off x="4115934" y="616941"/>
          <a:ext cx="153345" cy="1562954"/>
        </a:xfrm>
        <a:custGeom>
          <a:avLst/>
          <a:gdLst/>
          <a:ahLst/>
          <a:cxnLst/>
          <a:rect l="0" t="0" r="0" b="0"/>
          <a:pathLst>
            <a:path>
              <a:moveTo>
                <a:pt x="153345" y="0"/>
              </a:moveTo>
              <a:lnTo>
                <a:pt x="153345" y="1319658"/>
              </a:lnTo>
              <a:lnTo>
                <a:pt x="0" y="1319658"/>
              </a:lnTo>
              <a:lnTo>
                <a:pt x="0" y="1562954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B408E5-0D81-4C68-888B-6A5C2D40A394}">
      <dsp:nvSpPr>
        <dsp:cNvPr id="0" name=""/>
        <dsp:cNvSpPr/>
      </dsp:nvSpPr>
      <dsp:spPr>
        <a:xfrm>
          <a:off x="1236403" y="616941"/>
          <a:ext cx="3032876" cy="1562954"/>
        </a:xfrm>
        <a:custGeom>
          <a:avLst/>
          <a:gdLst/>
          <a:ahLst/>
          <a:cxnLst/>
          <a:rect l="0" t="0" r="0" b="0"/>
          <a:pathLst>
            <a:path>
              <a:moveTo>
                <a:pt x="3032876" y="0"/>
              </a:moveTo>
              <a:lnTo>
                <a:pt x="3032876" y="1319658"/>
              </a:lnTo>
              <a:lnTo>
                <a:pt x="0" y="1319658"/>
              </a:lnTo>
              <a:lnTo>
                <a:pt x="0" y="1562954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9D7820-5847-4104-B79B-70F3AFF10F98}">
      <dsp:nvSpPr>
        <dsp:cNvPr id="0" name=""/>
        <dsp:cNvSpPr/>
      </dsp:nvSpPr>
      <dsp:spPr>
        <a:xfrm>
          <a:off x="3110730" y="111153"/>
          <a:ext cx="2317101" cy="50578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Общество</a:t>
          </a:r>
          <a:endParaRPr lang="ru-RU" sz="3500" kern="1200" dirty="0"/>
        </a:p>
      </dsp:txBody>
      <dsp:txXfrm>
        <a:off x="3110730" y="111153"/>
        <a:ext cx="2317101" cy="505788"/>
      </dsp:txXfrm>
    </dsp:sp>
    <dsp:sp modelId="{30EFE42A-7544-4CFD-96D3-0B0263CCADEC}">
      <dsp:nvSpPr>
        <dsp:cNvPr id="0" name=""/>
        <dsp:cNvSpPr/>
      </dsp:nvSpPr>
      <dsp:spPr>
        <a:xfrm>
          <a:off x="2014" y="2179896"/>
          <a:ext cx="2468778" cy="1158550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Доиндустриальное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(Аграрное традиционное)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014" y="2179896"/>
        <a:ext cx="2179141" cy="1158550"/>
      </dsp:txXfrm>
    </dsp:sp>
    <dsp:sp modelId="{F661EE83-7C81-44DF-8017-8F35523EBEE0}">
      <dsp:nvSpPr>
        <dsp:cNvPr id="0" name=""/>
        <dsp:cNvSpPr/>
      </dsp:nvSpPr>
      <dsp:spPr>
        <a:xfrm>
          <a:off x="2957384" y="2179896"/>
          <a:ext cx="2317101" cy="1158550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Индустриальное (промышленное)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957384" y="2179896"/>
        <a:ext cx="2027464" cy="1158550"/>
      </dsp:txXfrm>
    </dsp:sp>
    <dsp:sp modelId="{C5E185E2-0E0D-4333-975D-5B7F89EDFEDF}">
      <dsp:nvSpPr>
        <dsp:cNvPr id="0" name=""/>
        <dsp:cNvSpPr/>
      </dsp:nvSpPr>
      <dsp:spPr>
        <a:xfrm>
          <a:off x="5761076" y="2179896"/>
          <a:ext cx="2816204" cy="1142052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Постиндустриальное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(информационное)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761076" y="2179896"/>
        <a:ext cx="2530691" cy="11420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EBAFBE-2CB5-4BDB-A99C-873DD500CC7F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866718-6B33-4122-B3C8-8A2570CBE7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3336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http://www.vesiskitim.ru/wp-content/uploads/2016/09/357579.png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866718-6B33-4122-B3C8-8A2570CBE74E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60357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http://image.zn.ua/media/images/original/Sep2014/97924.jpg</a:t>
            </a:r>
            <a:endParaRPr lang="ru-RU" dirty="0" smtClean="0"/>
          </a:p>
          <a:p>
            <a:r>
              <a:rPr lang="en-US" dirty="0" smtClean="0"/>
              <a:t>http://womanwiki.ru/s/images/e/e5/%D0%A4%D0%BE%D1%82%D0%BE_%D0%BA_%D1%81%D1%82%D0%B0%D1%82%D1%8C%D0%B5_%D0%90%D0%BD%D0%B3%D0%BB%D0%B8%D0%B9%D1%81%D0%BA%D0%B8%D0%B9_%D1%8F%D0%B7%D1%8B%D0%BA_1.jpg</a:t>
            </a:r>
            <a:endParaRPr lang="ru-RU" dirty="0" smtClean="0"/>
          </a:p>
          <a:p>
            <a:r>
              <a:rPr lang="en-US" dirty="0" smtClean="0"/>
              <a:t>http://4.bp.blogspot.com/-3KjRT_Xhzr0/UTCEzeju1mI/AAAAAAAAA9Y/FzDtzs-DiSY/s1600/hollywood-sign.jpg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866718-6B33-4122-B3C8-8A2570CBE74E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829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330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5927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03119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артинк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артинка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r>
              <a:rPr lang="ru-RU" smtClean="0"/>
              <a:t>Вставка картинки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2023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31747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48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49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50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51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52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53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54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55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56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57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58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59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60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61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62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63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64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65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66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>
                <a:gd name="T0" fmla="*/ 5700 w 5760"/>
                <a:gd name="T1" fmla="*/ 86 h 445"/>
                <a:gd name="T2" fmla="*/ 5508 w 5760"/>
                <a:gd name="T3" fmla="*/ 86 h 445"/>
                <a:gd name="T4" fmla="*/ 5454 w 5760"/>
                <a:gd name="T5" fmla="*/ 76 h 445"/>
                <a:gd name="T6" fmla="*/ 5448 w 5760"/>
                <a:gd name="T7" fmla="*/ 65 h 445"/>
                <a:gd name="T8" fmla="*/ 5442 w 5760"/>
                <a:gd name="T9" fmla="*/ 44 h 445"/>
                <a:gd name="T10" fmla="*/ 5414 w 5760"/>
                <a:gd name="T11" fmla="*/ 18 h 445"/>
                <a:gd name="T12" fmla="*/ 5332 w 5760"/>
                <a:gd name="T13" fmla="*/ 7 h 445"/>
                <a:gd name="T14" fmla="*/ 5051 w 5760"/>
                <a:gd name="T15" fmla="*/ 22 h 445"/>
                <a:gd name="T16" fmla="*/ 4986 w 5760"/>
                <a:gd name="T17" fmla="*/ 55 h 445"/>
                <a:gd name="T18" fmla="*/ 4854 w 5760"/>
                <a:gd name="T19" fmla="*/ 102 h 445"/>
                <a:gd name="T20" fmla="*/ 4740 w 5760"/>
                <a:gd name="T21" fmla="*/ 112 h 445"/>
                <a:gd name="T22" fmla="*/ 4662 w 5760"/>
                <a:gd name="T23" fmla="*/ 91 h 445"/>
                <a:gd name="T24" fmla="*/ 4598 w 5760"/>
                <a:gd name="T25" fmla="*/ 25 h 445"/>
                <a:gd name="T26" fmla="*/ 4514 w 5760"/>
                <a:gd name="T27" fmla="*/ 9 h 445"/>
                <a:gd name="T28" fmla="*/ 4410 w 5760"/>
                <a:gd name="T29" fmla="*/ 39 h 445"/>
                <a:gd name="T30" fmla="*/ 4236 w 5760"/>
                <a:gd name="T31" fmla="*/ 81 h 445"/>
                <a:gd name="T32" fmla="*/ 4020 w 5760"/>
                <a:gd name="T33" fmla="*/ 102 h 445"/>
                <a:gd name="T34" fmla="*/ 3810 w 5760"/>
                <a:gd name="T35" fmla="*/ 102 h 445"/>
                <a:gd name="T36" fmla="*/ 3654 w 5760"/>
                <a:gd name="T37" fmla="*/ 76 h 445"/>
                <a:gd name="T38" fmla="*/ 3594 w 5760"/>
                <a:gd name="T39" fmla="*/ 50 h 445"/>
                <a:gd name="T40" fmla="*/ 3528 w 5760"/>
                <a:gd name="T41" fmla="*/ 44 h 445"/>
                <a:gd name="T42" fmla="*/ 3480 w 5760"/>
                <a:gd name="T43" fmla="*/ 55 h 445"/>
                <a:gd name="T44" fmla="*/ 3420 w 5760"/>
                <a:gd name="T45" fmla="*/ 76 h 445"/>
                <a:gd name="T46" fmla="*/ 3048 w 5760"/>
                <a:gd name="T47" fmla="*/ 112 h 445"/>
                <a:gd name="T48" fmla="*/ 2844 w 5760"/>
                <a:gd name="T49" fmla="*/ 128 h 445"/>
                <a:gd name="T50" fmla="*/ 2742 w 5760"/>
                <a:gd name="T51" fmla="*/ 117 h 445"/>
                <a:gd name="T52" fmla="*/ 2710 w 5760"/>
                <a:gd name="T53" fmla="*/ 56 h 445"/>
                <a:gd name="T54" fmla="*/ 2658 w 5760"/>
                <a:gd name="T55" fmla="*/ 50 h 445"/>
                <a:gd name="T56" fmla="*/ 2558 w 5760"/>
                <a:gd name="T57" fmla="*/ 95 h 445"/>
                <a:gd name="T58" fmla="*/ 2444 w 5760"/>
                <a:gd name="T59" fmla="*/ 109 h 445"/>
                <a:gd name="T60" fmla="*/ 2322 w 5760"/>
                <a:gd name="T61" fmla="*/ 91 h 445"/>
                <a:gd name="T62" fmla="*/ 2274 w 5760"/>
                <a:gd name="T63" fmla="*/ 70 h 445"/>
                <a:gd name="T64" fmla="*/ 2185 w 5760"/>
                <a:gd name="T65" fmla="*/ 3 h 445"/>
                <a:gd name="T66" fmla="*/ 2048 w 5760"/>
                <a:gd name="T67" fmla="*/ 64 h 445"/>
                <a:gd name="T68" fmla="*/ 1794 w 5760"/>
                <a:gd name="T69" fmla="*/ 102 h 445"/>
                <a:gd name="T70" fmla="*/ 1560 w 5760"/>
                <a:gd name="T71" fmla="*/ 91 h 445"/>
                <a:gd name="T72" fmla="*/ 1482 w 5760"/>
                <a:gd name="T73" fmla="*/ 76 h 445"/>
                <a:gd name="T74" fmla="*/ 1428 w 5760"/>
                <a:gd name="T75" fmla="*/ 50 h 445"/>
                <a:gd name="T76" fmla="*/ 1374 w 5760"/>
                <a:gd name="T77" fmla="*/ 44 h 445"/>
                <a:gd name="T78" fmla="*/ 1308 w 5760"/>
                <a:gd name="T79" fmla="*/ 55 h 445"/>
                <a:gd name="T80" fmla="*/ 1140 w 5760"/>
                <a:gd name="T81" fmla="*/ 107 h 445"/>
                <a:gd name="T82" fmla="*/ 948 w 5760"/>
                <a:gd name="T83" fmla="*/ 143 h 445"/>
                <a:gd name="T84" fmla="*/ 708 w 5760"/>
                <a:gd name="T85" fmla="*/ 138 h 445"/>
                <a:gd name="T86" fmla="*/ 534 w 5760"/>
                <a:gd name="T87" fmla="*/ 96 h 445"/>
                <a:gd name="T88" fmla="*/ 444 w 5760"/>
                <a:gd name="T89" fmla="*/ 55 h 445"/>
                <a:gd name="T90" fmla="*/ 396 w 5760"/>
                <a:gd name="T91" fmla="*/ 34 h 445"/>
                <a:gd name="T92" fmla="*/ 378 w 5760"/>
                <a:gd name="T93" fmla="*/ 39 h 445"/>
                <a:gd name="T94" fmla="*/ 342 w 5760"/>
                <a:gd name="T95" fmla="*/ 70 h 445"/>
                <a:gd name="T96" fmla="*/ 288 w 5760"/>
                <a:gd name="T97" fmla="*/ 96 h 445"/>
                <a:gd name="T98" fmla="*/ 192 w 5760"/>
                <a:gd name="T99" fmla="*/ 112 h 445"/>
                <a:gd name="T100" fmla="*/ 90 w 5760"/>
                <a:gd name="T101" fmla="*/ 112 h 445"/>
                <a:gd name="T102" fmla="*/ 0 w 5760"/>
                <a:gd name="T103" fmla="*/ 96 h 445"/>
                <a:gd name="T104" fmla="*/ 5760 w 5760"/>
                <a:gd name="T105" fmla="*/ 445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11E8C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1767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>
                <a:gd name="T0" fmla="*/ 4993 w 5770"/>
                <a:gd name="T1" fmla="*/ 66 h 174"/>
                <a:gd name="T2" fmla="*/ 4771 w 5770"/>
                <a:gd name="T3" fmla="*/ 132 h 174"/>
                <a:gd name="T4" fmla="*/ 4640 w 5770"/>
                <a:gd name="T5" fmla="*/ 96 h 174"/>
                <a:gd name="T6" fmla="*/ 4598 w 5770"/>
                <a:gd name="T7" fmla="*/ 36 h 174"/>
                <a:gd name="T8" fmla="*/ 4478 w 5770"/>
                <a:gd name="T9" fmla="*/ 30 h 174"/>
                <a:gd name="T10" fmla="*/ 4186 w 5770"/>
                <a:gd name="T11" fmla="*/ 108 h 174"/>
                <a:gd name="T12" fmla="*/ 3815 w 5770"/>
                <a:gd name="T13" fmla="*/ 120 h 174"/>
                <a:gd name="T14" fmla="*/ 3617 w 5770"/>
                <a:gd name="T15" fmla="*/ 72 h 174"/>
                <a:gd name="T16" fmla="*/ 3510 w 5770"/>
                <a:gd name="T17" fmla="*/ 60 h 174"/>
                <a:gd name="T18" fmla="*/ 3336 w 5770"/>
                <a:gd name="T19" fmla="*/ 96 h 174"/>
                <a:gd name="T20" fmla="*/ 2846 w 5770"/>
                <a:gd name="T21" fmla="*/ 150 h 174"/>
                <a:gd name="T22" fmla="*/ 2703 w 5770"/>
                <a:gd name="T23" fmla="*/ 96 h 174"/>
                <a:gd name="T24" fmla="*/ 2619 w 5770"/>
                <a:gd name="T25" fmla="*/ 90 h 174"/>
                <a:gd name="T26" fmla="*/ 2416 w 5770"/>
                <a:gd name="T27" fmla="*/ 132 h 174"/>
                <a:gd name="T28" fmla="*/ 2278 w 5770"/>
                <a:gd name="T29" fmla="*/ 84 h 174"/>
                <a:gd name="T30" fmla="*/ 2151 w 5770"/>
                <a:gd name="T31" fmla="*/ 36 h 174"/>
                <a:gd name="T32" fmla="*/ 1947 w 5770"/>
                <a:gd name="T33" fmla="*/ 120 h 174"/>
                <a:gd name="T34" fmla="*/ 1525 w 5770"/>
                <a:gd name="T35" fmla="*/ 102 h 174"/>
                <a:gd name="T36" fmla="*/ 1429 w 5770"/>
                <a:gd name="T37" fmla="*/ 60 h 174"/>
                <a:gd name="T38" fmla="*/ 1333 w 5770"/>
                <a:gd name="T39" fmla="*/ 60 h 174"/>
                <a:gd name="T40" fmla="*/ 1058 w 5770"/>
                <a:gd name="T41" fmla="*/ 150 h 174"/>
                <a:gd name="T42" fmla="*/ 652 w 5770"/>
                <a:gd name="T43" fmla="*/ 150 h 174"/>
                <a:gd name="T44" fmla="*/ 442 w 5770"/>
                <a:gd name="T45" fmla="*/ 66 h 174"/>
                <a:gd name="T46" fmla="*/ 377 w 5770"/>
                <a:gd name="T47" fmla="*/ 48 h 174"/>
                <a:gd name="T48" fmla="*/ 305 w 5770"/>
                <a:gd name="T49" fmla="*/ 108 h 174"/>
                <a:gd name="T50" fmla="*/ 144 w 5770"/>
                <a:gd name="T51" fmla="*/ 138 h 174"/>
                <a:gd name="T52" fmla="*/ 0 w 5770"/>
                <a:gd name="T53" fmla="*/ 96 h 174"/>
                <a:gd name="T54" fmla="*/ 167 w 5770"/>
                <a:gd name="T55" fmla="*/ 120 h 174"/>
                <a:gd name="T56" fmla="*/ 323 w 5770"/>
                <a:gd name="T57" fmla="*/ 84 h 174"/>
                <a:gd name="T58" fmla="*/ 383 w 5770"/>
                <a:gd name="T59" fmla="*/ 24 h 174"/>
                <a:gd name="T60" fmla="*/ 460 w 5770"/>
                <a:gd name="T61" fmla="*/ 60 h 174"/>
                <a:gd name="T62" fmla="*/ 706 w 5770"/>
                <a:gd name="T63" fmla="*/ 144 h 174"/>
                <a:gd name="T64" fmla="*/ 1100 w 5770"/>
                <a:gd name="T65" fmla="*/ 120 h 174"/>
                <a:gd name="T66" fmla="*/ 1345 w 5770"/>
                <a:gd name="T67" fmla="*/ 36 h 174"/>
                <a:gd name="T68" fmla="*/ 1441 w 5770"/>
                <a:gd name="T69" fmla="*/ 48 h 174"/>
                <a:gd name="T70" fmla="*/ 1561 w 5770"/>
                <a:gd name="T71" fmla="*/ 90 h 174"/>
                <a:gd name="T72" fmla="*/ 1971 w 5770"/>
                <a:gd name="T73" fmla="*/ 96 h 174"/>
                <a:gd name="T74" fmla="*/ 2235 w 5770"/>
                <a:gd name="T75" fmla="*/ 3 h 174"/>
                <a:gd name="T76" fmla="*/ 2350 w 5770"/>
                <a:gd name="T77" fmla="*/ 102 h 174"/>
                <a:gd name="T78" fmla="*/ 2559 w 5770"/>
                <a:gd name="T79" fmla="*/ 96 h 174"/>
                <a:gd name="T80" fmla="*/ 2715 w 5770"/>
                <a:gd name="T81" fmla="*/ 24 h 174"/>
                <a:gd name="T82" fmla="*/ 2792 w 5770"/>
                <a:gd name="T83" fmla="*/ 132 h 174"/>
                <a:gd name="T84" fmla="*/ 3127 w 5770"/>
                <a:gd name="T85" fmla="*/ 102 h 174"/>
                <a:gd name="T86" fmla="*/ 3486 w 5770"/>
                <a:gd name="T87" fmla="*/ 48 h 174"/>
                <a:gd name="T88" fmla="*/ 3582 w 5770"/>
                <a:gd name="T89" fmla="*/ 42 h 174"/>
                <a:gd name="T90" fmla="*/ 3731 w 5770"/>
                <a:gd name="T91" fmla="*/ 90 h 174"/>
                <a:gd name="T92" fmla="*/ 4078 w 5770"/>
                <a:gd name="T93" fmla="*/ 102 h 174"/>
                <a:gd name="T94" fmla="*/ 4419 w 5770"/>
                <a:gd name="T95" fmla="*/ 30 h 174"/>
                <a:gd name="T96" fmla="*/ 4574 w 5770"/>
                <a:gd name="T97" fmla="*/ 6 h 174"/>
                <a:gd name="T98" fmla="*/ 4628 w 5770"/>
                <a:gd name="T99" fmla="*/ 60 h 174"/>
                <a:gd name="T100" fmla="*/ 4724 w 5770"/>
                <a:gd name="T101" fmla="*/ 108 h 174"/>
                <a:gd name="T102" fmla="*/ 4927 w 5770"/>
                <a:gd name="T103" fmla="*/ 84 h 174"/>
                <a:gd name="T104" fmla="*/ 5118 w 5770"/>
                <a:gd name="T105" fmla="*/ 14 h 174"/>
                <a:gd name="T106" fmla="*/ 5280 w 5770"/>
                <a:gd name="T107" fmla="*/ 9 h 174"/>
                <a:gd name="T108" fmla="*/ 5453 w 5770"/>
                <a:gd name="T109" fmla="*/ 36 h 174"/>
                <a:gd name="T110" fmla="*/ 5465 w 5770"/>
                <a:gd name="T111" fmla="*/ 72 h 174"/>
                <a:gd name="T112" fmla="*/ 5656 w 5770"/>
                <a:gd name="T113" fmla="*/ 90 h 174"/>
                <a:gd name="T114" fmla="*/ 5710 w 5770"/>
                <a:gd name="T115" fmla="*/ 102 h 174"/>
                <a:gd name="T116" fmla="*/ 5477 w 5770"/>
                <a:gd name="T117" fmla="*/ 90 h 174"/>
                <a:gd name="T118" fmla="*/ 5453 w 5770"/>
                <a:gd name="T119" fmla="*/ 60 h 174"/>
                <a:gd name="T120" fmla="*/ 5393 w 5770"/>
                <a:gd name="T121" fmla="*/ 30 h 174"/>
                <a:gd name="T122" fmla="*/ 5219 w 5770"/>
                <a:gd name="T123" fmla="*/ 2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1768" name="Rectangle 2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31769" name="Rectangle 2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  <p:sp>
        <p:nvSpPr>
          <p:cNvPr id="31770" name="Rectangle 26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1771" name="Rectangle 2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1772" name="Rectangle 2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6AC21C9-12EA-43EB-B1B3-4BE2A7A9CA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FB33365-15F8-452A-9A8B-C94B401C576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5213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224E9C3-0E78-4D6D-A0EA-E7276390F73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241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DC13E57-6F75-4834-8FF9-EE03D5BA24B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9461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B989478-B7A1-49B7-BFCF-7A7A0F661E4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3299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8409A96-18CA-4647-8F00-3E9AD9E17CA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2490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34DE86B-B9D8-45DA-86FA-251A001F99B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130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97468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BA4290C-6EBA-429A-8D6F-55E81FBC157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2175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E526802-A718-4BAA-A47A-7CC7BAD35D2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097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62B6A53-1F02-416B-98BA-0F7FA5245AD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5166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0E722AB-4156-4687-8199-55BCF340E99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741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975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326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5904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2403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799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8858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0192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B4C71EC6-210F-42DE-9C53-41977AD35B3D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30723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24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25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26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27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28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29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30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31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32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33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34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35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36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37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38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39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40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41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42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>
                <a:gd name="T0" fmla="*/ 5700 w 5760"/>
                <a:gd name="T1" fmla="*/ 86 h 445"/>
                <a:gd name="T2" fmla="*/ 5508 w 5760"/>
                <a:gd name="T3" fmla="*/ 86 h 445"/>
                <a:gd name="T4" fmla="*/ 5454 w 5760"/>
                <a:gd name="T5" fmla="*/ 76 h 445"/>
                <a:gd name="T6" fmla="*/ 5448 w 5760"/>
                <a:gd name="T7" fmla="*/ 65 h 445"/>
                <a:gd name="T8" fmla="*/ 5442 w 5760"/>
                <a:gd name="T9" fmla="*/ 44 h 445"/>
                <a:gd name="T10" fmla="*/ 5414 w 5760"/>
                <a:gd name="T11" fmla="*/ 18 h 445"/>
                <a:gd name="T12" fmla="*/ 5332 w 5760"/>
                <a:gd name="T13" fmla="*/ 7 h 445"/>
                <a:gd name="T14" fmla="*/ 5051 w 5760"/>
                <a:gd name="T15" fmla="*/ 22 h 445"/>
                <a:gd name="T16" fmla="*/ 4986 w 5760"/>
                <a:gd name="T17" fmla="*/ 55 h 445"/>
                <a:gd name="T18" fmla="*/ 4854 w 5760"/>
                <a:gd name="T19" fmla="*/ 102 h 445"/>
                <a:gd name="T20" fmla="*/ 4740 w 5760"/>
                <a:gd name="T21" fmla="*/ 112 h 445"/>
                <a:gd name="T22" fmla="*/ 4662 w 5760"/>
                <a:gd name="T23" fmla="*/ 91 h 445"/>
                <a:gd name="T24" fmla="*/ 4598 w 5760"/>
                <a:gd name="T25" fmla="*/ 25 h 445"/>
                <a:gd name="T26" fmla="*/ 4514 w 5760"/>
                <a:gd name="T27" fmla="*/ 9 h 445"/>
                <a:gd name="T28" fmla="*/ 4410 w 5760"/>
                <a:gd name="T29" fmla="*/ 39 h 445"/>
                <a:gd name="T30" fmla="*/ 4236 w 5760"/>
                <a:gd name="T31" fmla="*/ 81 h 445"/>
                <a:gd name="T32" fmla="*/ 4020 w 5760"/>
                <a:gd name="T33" fmla="*/ 102 h 445"/>
                <a:gd name="T34" fmla="*/ 3810 w 5760"/>
                <a:gd name="T35" fmla="*/ 102 h 445"/>
                <a:gd name="T36" fmla="*/ 3654 w 5760"/>
                <a:gd name="T37" fmla="*/ 76 h 445"/>
                <a:gd name="T38" fmla="*/ 3594 w 5760"/>
                <a:gd name="T39" fmla="*/ 50 h 445"/>
                <a:gd name="T40" fmla="*/ 3528 w 5760"/>
                <a:gd name="T41" fmla="*/ 44 h 445"/>
                <a:gd name="T42" fmla="*/ 3480 w 5760"/>
                <a:gd name="T43" fmla="*/ 55 h 445"/>
                <a:gd name="T44" fmla="*/ 3420 w 5760"/>
                <a:gd name="T45" fmla="*/ 76 h 445"/>
                <a:gd name="T46" fmla="*/ 3048 w 5760"/>
                <a:gd name="T47" fmla="*/ 112 h 445"/>
                <a:gd name="T48" fmla="*/ 2844 w 5760"/>
                <a:gd name="T49" fmla="*/ 128 h 445"/>
                <a:gd name="T50" fmla="*/ 2742 w 5760"/>
                <a:gd name="T51" fmla="*/ 117 h 445"/>
                <a:gd name="T52" fmla="*/ 2710 w 5760"/>
                <a:gd name="T53" fmla="*/ 56 h 445"/>
                <a:gd name="T54" fmla="*/ 2658 w 5760"/>
                <a:gd name="T55" fmla="*/ 50 h 445"/>
                <a:gd name="T56" fmla="*/ 2558 w 5760"/>
                <a:gd name="T57" fmla="*/ 95 h 445"/>
                <a:gd name="T58" fmla="*/ 2444 w 5760"/>
                <a:gd name="T59" fmla="*/ 109 h 445"/>
                <a:gd name="T60" fmla="*/ 2322 w 5760"/>
                <a:gd name="T61" fmla="*/ 91 h 445"/>
                <a:gd name="T62" fmla="*/ 2274 w 5760"/>
                <a:gd name="T63" fmla="*/ 70 h 445"/>
                <a:gd name="T64" fmla="*/ 2185 w 5760"/>
                <a:gd name="T65" fmla="*/ 3 h 445"/>
                <a:gd name="T66" fmla="*/ 2048 w 5760"/>
                <a:gd name="T67" fmla="*/ 64 h 445"/>
                <a:gd name="T68" fmla="*/ 1794 w 5760"/>
                <a:gd name="T69" fmla="*/ 102 h 445"/>
                <a:gd name="T70" fmla="*/ 1560 w 5760"/>
                <a:gd name="T71" fmla="*/ 91 h 445"/>
                <a:gd name="T72" fmla="*/ 1482 w 5760"/>
                <a:gd name="T73" fmla="*/ 76 h 445"/>
                <a:gd name="T74" fmla="*/ 1428 w 5760"/>
                <a:gd name="T75" fmla="*/ 50 h 445"/>
                <a:gd name="T76" fmla="*/ 1374 w 5760"/>
                <a:gd name="T77" fmla="*/ 44 h 445"/>
                <a:gd name="T78" fmla="*/ 1308 w 5760"/>
                <a:gd name="T79" fmla="*/ 55 h 445"/>
                <a:gd name="T80" fmla="*/ 1140 w 5760"/>
                <a:gd name="T81" fmla="*/ 107 h 445"/>
                <a:gd name="T82" fmla="*/ 948 w 5760"/>
                <a:gd name="T83" fmla="*/ 143 h 445"/>
                <a:gd name="T84" fmla="*/ 708 w 5760"/>
                <a:gd name="T85" fmla="*/ 138 h 445"/>
                <a:gd name="T86" fmla="*/ 534 w 5760"/>
                <a:gd name="T87" fmla="*/ 96 h 445"/>
                <a:gd name="T88" fmla="*/ 444 w 5760"/>
                <a:gd name="T89" fmla="*/ 55 h 445"/>
                <a:gd name="T90" fmla="*/ 396 w 5760"/>
                <a:gd name="T91" fmla="*/ 34 h 445"/>
                <a:gd name="T92" fmla="*/ 378 w 5760"/>
                <a:gd name="T93" fmla="*/ 39 h 445"/>
                <a:gd name="T94" fmla="*/ 342 w 5760"/>
                <a:gd name="T95" fmla="*/ 70 h 445"/>
                <a:gd name="T96" fmla="*/ 288 w 5760"/>
                <a:gd name="T97" fmla="*/ 96 h 445"/>
                <a:gd name="T98" fmla="*/ 192 w 5760"/>
                <a:gd name="T99" fmla="*/ 112 h 445"/>
                <a:gd name="T100" fmla="*/ 90 w 5760"/>
                <a:gd name="T101" fmla="*/ 112 h 445"/>
                <a:gd name="T102" fmla="*/ 0 w 5760"/>
                <a:gd name="T103" fmla="*/ 96 h 445"/>
                <a:gd name="T104" fmla="*/ 5760 w 5760"/>
                <a:gd name="T105" fmla="*/ 445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11E8C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743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>
                <a:gd name="T0" fmla="*/ 4993 w 5770"/>
                <a:gd name="T1" fmla="*/ 66 h 174"/>
                <a:gd name="T2" fmla="*/ 4771 w 5770"/>
                <a:gd name="T3" fmla="*/ 132 h 174"/>
                <a:gd name="T4" fmla="*/ 4640 w 5770"/>
                <a:gd name="T5" fmla="*/ 96 h 174"/>
                <a:gd name="T6" fmla="*/ 4598 w 5770"/>
                <a:gd name="T7" fmla="*/ 36 h 174"/>
                <a:gd name="T8" fmla="*/ 4478 w 5770"/>
                <a:gd name="T9" fmla="*/ 30 h 174"/>
                <a:gd name="T10" fmla="*/ 4186 w 5770"/>
                <a:gd name="T11" fmla="*/ 108 h 174"/>
                <a:gd name="T12" fmla="*/ 3815 w 5770"/>
                <a:gd name="T13" fmla="*/ 120 h 174"/>
                <a:gd name="T14" fmla="*/ 3617 w 5770"/>
                <a:gd name="T15" fmla="*/ 72 h 174"/>
                <a:gd name="T16" fmla="*/ 3510 w 5770"/>
                <a:gd name="T17" fmla="*/ 60 h 174"/>
                <a:gd name="T18" fmla="*/ 3336 w 5770"/>
                <a:gd name="T19" fmla="*/ 96 h 174"/>
                <a:gd name="T20" fmla="*/ 2846 w 5770"/>
                <a:gd name="T21" fmla="*/ 150 h 174"/>
                <a:gd name="T22" fmla="*/ 2703 w 5770"/>
                <a:gd name="T23" fmla="*/ 96 h 174"/>
                <a:gd name="T24" fmla="*/ 2619 w 5770"/>
                <a:gd name="T25" fmla="*/ 90 h 174"/>
                <a:gd name="T26" fmla="*/ 2416 w 5770"/>
                <a:gd name="T27" fmla="*/ 132 h 174"/>
                <a:gd name="T28" fmla="*/ 2278 w 5770"/>
                <a:gd name="T29" fmla="*/ 84 h 174"/>
                <a:gd name="T30" fmla="*/ 2151 w 5770"/>
                <a:gd name="T31" fmla="*/ 36 h 174"/>
                <a:gd name="T32" fmla="*/ 1947 w 5770"/>
                <a:gd name="T33" fmla="*/ 120 h 174"/>
                <a:gd name="T34" fmla="*/ 1525 w 5770"/>
                <a:gd name="T35" fmla="*/ 102 h 174"/>
                <a:gd name="T36" fmla="*/ 1429 w 5770"/>
                <a:gd name="T37" fmla="*/ 60 h 174"/>
                <a:gd name="T38" fmla="*/ 1333 w 5770"/>
                <a:gd name="T39" fmla="*/ 60 h 174"/>
                <a:gd name="T40" fmla="*/ 1058 w 5770"/>
                <a:gd name="T41" fmla="*/ 150 h 174"/>
                <a:gd name="T42" fmla="*/ 652 w 5770"/>
                <a:gd name="T43" fmla="*/ 150 h 174"/>
                <a:gd name="T44" fmla="*/ 442 w 5770"/>
                <a:gd name="T45" fmla="*/ 66 h 174"/>
                <a:gd name="T46" fmla="*/ 377 w 5770"/>
                <a:gd name="T47" fmla="*/ 48 h 174"/>
                <a:gd name="T48" fmla="*/ 305 w 5770"/>
                <a:gd name="T49" fmla="*/ 108 h 174"/>
                <a:gd name="T50" fmla="*/ 144 w 5770"/>
                <a:gd name="T51" fmla="*/ 138 h 174"/>
                <a:gd name="T52" fmla="*/ 0 w 5770"/>
                <a:gd name="T53" fmla="*/ 96 h 174"/>
                <a:gd name="T54" fmla="*/ 167 w 5770"/>
                <a:gd name="T55" fmla="*/ 120 h 174"/>
                <a:gd name="T56" fmla="*/ 323 w 5770"/>
                <a:gd name="T57" fmla="*/ 84 h 174"/>
                <a:gd name="T58" fmla="*/ 383 w 5770"/>
                <a:gd name="T59" fmla="*/ 24 h 174"/>
                <a:gd name="T60" fmla="*/ 460 w 5770"/>
                <a:gd name="T61" fmla="*/ 60 h 174"/>
                <a:gd name="T62" fmla="*/ 706 w 5770"/>
                <a:gd name="T63" fmla="*/ 144 h 174"/>
                <a:gd name="T64" fmla="*/ 1100 w 5770"/>
                <a:gd name="T65" fmla="*/ 120 h 174"/>
                <a:gd name="T66" fmla="*/ 1345 w 5770"/>
                <a:gd name="T67" fmla="*/ 36 h 174"/>
                <a:gd name="T68" fmla="*/ 1441 w 5770"/>
                <a:gd name="T69" fmla="*/ 48 h 174"/>
                <a:gd name="T70" fmla="*/ 1561 w 5770"/>
                <a:gd name="T71" fmla="*/ 90 h 174"/>
                <a:gd name="T72" fmla="*/ 1971 w 5770"/>
                <a:gd name="T73" fmla="*/ 96 h 174"/>
                <a:gd name="T74" fmla="*/ 2235 w 5770"/>
                <a:gd name="T75" fmla="*/ 3 h 174"/>
                <a:gd name="T76" fmla="*/ 2350 w 5770"/>
                <a:gd name="T77" fmla="*/ 102 h 174"/>
                <a:gd name="T78" fmla="*/ 2559 w 5770"/>
                <a:gd name="T79" fmla="*/ 96 h 174"/>
                <a:gd name="T80" fmla="*/ 2715 w 5770"/>
                <a:gd name="T81" fmla="*/ 24 h 174"/>
                <a:gd name="T82" fmla="*/ 2792 w 5770"/>
                <a:gd name="T83" fmla="*/ 132 h 174"/>
                <a:gd name="T84" fmla="*/ 3127 w 5770"/>
                <a:gd name="T85" fmla="*/ 102 h 174"/>
                <a:gd name="T86" fmla="*/ 3486 w 5770"/>
                <a:gd name="T87" fmla="*/ 48 h 174"/>
                <a:gd name="T88" fmla="*/ 3582 w 5770"/>
                <a:gd name="T89" fmla="*/ 42 h 174"/>
                <a:gd name="T90" fmla="*/ 3731 w 5770"/>
                <a:gd name="T91" fmla="*/ 90 h 174"/>
                <a:gd name="T92" fmla="*/ 4078 w 5770"/>
                <a:gd name="T93" fmla="*/ 102 h 174"/>
                <a:gd name="T94" fmla="*/ 4419 w 5770"/>
                <a:gd name="T95" fmla="*/ 30 h 174"/>
                <a:gd name="T96" fmla="*/ 4574 w 5770"/>
                <a:gd name="T97" fmla="*/ 6 h 174"/>
                <a:gd name="T98" fmla="*/ 4628 w 5770"/>
                <a:gd name="T99" fmla="*/ 60 h 174"/>
                <a:gd name="T100" fmla="*/ 4724 w 5770"/>
                <a:gd name="T101" fmla="*/ 108 h 174"/>
                <a:gd name="T102" fmla="*/ 4927 w 5770"/>
                <a:gd name="T103" fmla="*/ 84 h 174"/>
                <a:gd name="T104" fmla="*/ 5118 w 5770"/>
                <a:gd name="T105" fmla="*/ 14 h 174"/>
                <a:gd name="T106" fmla="*/ 5280 w 5770"/>
                <a:gd name="T107" fmla="*/ 9 h 174"/>
                <a:gd name="T108" fmla="*/ 5453 w 5770"/>
                <a:gd name="T109" fmla="*/ 36 h 174"/>
                <a:gd name="T110" fmla="*/ 5465 w 5770"/>
                <a:gd name="T111" fmla="*/ 72 h 174"/>
                <a:gd name="T112" fmla="*/ 5656 w 5770"/>
                <a:gd name="T113" fmla="*/ 90 h 174"/>
                <a:gd name="T114" fmla="*/ 5710 w 5770"/>
                <a:gd name="T115" fmla="*/ 102 h 174"/>
                <a:gd name="T116" fmla="*/ 5477 w 5770"/>
                <a:gd name="T117" fmla="*/ 90 h 174"/>
                <a:gd name="T118" fmla="*/ 5453 w 5770"/>
                <a:gd name="T119" fmla="*/ 60 h 174"/>
                <a:gd name="T120" fmla="*/ 5393 w 5770"/>
                <a:gd name="T121" fmla="*/ 30 h 174"/>
                <a:gd name="T122" fmla="*/ 5219 w 5770"/>
                <a:gd name="T123" fmla="*/ 2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0744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заголовка</a:t>
            </a:r>
          </a:p>
        </p:txBody>
      </p:sp>
      <p:sp>
        <p:nvSpPr>
          <p:cNvPr id="30745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</a:p>
        </p:txBody>
      </p:sp>
      <p:sp>
        <p:nvSpPr>
          <p:cNvPr id="30746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30747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8D2C91B5-7E62-4292-9029-3B2B11059A2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748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Ингульская</a:t>
            </a:r>
            <a:r>
              <a:rPr lang="ru-RU" sz="2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 Л.В.	10 класс    Обществознание      10.10.2022	      Урок </a:t>
            </a:r>
            <a:r>
              <a:rPr lang="ru-RU" sz="2400" b="1">
                <a:latin typeface="Cambria Math" panose="02040503050406030204" pitchFamily="18" charset="0"/>
                <a:ea typeface="Cambria Math" panose="02040503050406030204" pitchFamily="18" charset="0"/>
              </a:rPr>
              <a:t>№ </a:t>
            </a:r>
            <a:r>
              <a:rPr lang="ru-RU" sz="2400" b="1" smtClean="0">
                <a:latin typeface="Cambria Math" panose="02040503050406030204" pitchFamily="18" charset="0"/>
                <a:ea typeface="Cambria Math" panose="02040503050406030204" pitchFamily="18" charset="0"/>
              </a:rPr>
              <a:t>11-12</a:t>
            </a:r>
            <a:endParaRPr lang="ru-RU" sz="2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Тема. Динамика общественного развития.</a:t>
            </a:r>
            <a:endParaRPr lang="ru-RU" sz="2400" b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>
              <a:buNone/>
            </a:pPr>
            <a:r>
              <a:rPr lang="ru-RU" sz="2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Цель:</a:t>
            </a:r>
            <a:r>
              <a:rPr lang="ru-RU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 формирование представлений о социальной динамике, ос­новных тенденциях и возможных перспективах развития мирового сообщества в глобальном мире.</a:t>
            </a:r>
            <a:endParaRPr lang="ru-RU" sz="2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>
              <a:buNone/>
            </a:pPr>
            <a:r>
              <a:rPr lang="ru-RU" sz="2400" b="1" dirty="0">
                <a:solidFill>
                  <a:srgbClr val="0606A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Изучение нового теоретического материала. </a:t>
            </a:r>
            <a:endParaRPr lang="ru-RU" sz="2400" b="1" dirty="0" smtClean="0">
              <a:solidFill>
                <a:srgbClr val="0606AA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rgbClr val="0606AA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Задание. Прочитайте материал презентации, составьте краткий конспект.</a:t>
            </a:r>
            <a:endParaRPr lang="ru-RU" sz="2400" dirty="0">
              <a:solidFill>
                <a:srgbClr val="0606AA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2133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Экономическая глобализация</a:t>
            </a:r>
            <a:endParaRPr lang="ru-RU" dirty="0"/>
          </a:p>
        </p:txBody>
      </p:sp>
      <p:pic>
        <p:nvPicPr>
          <p:cNvPr id="12" name="Содержимое 11" descr="обложка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357950" y="3000372"/>
            <a:ext cx="2295525" cy="2295525"/>
          </a:xfrm>
        </p:spPr>
      </p:pic>
      <p:sp>
        <p:nvSpPr>
          <p:cNvPr id="4" name="Скругленный прямоугольник 3"/>
          <p:cNvSpPr/>
          <p:nvPr/>
        </p:nvSpPr>
        <p:spPr>
          <a:xfrm>
            <a:off x="323528" y="1484784"/>
            <a:ext cx="2520280" cy="13681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ТНК - </a:t>
            </a:r>
          </a:p>
          <a:p>
            <a:pPr algn="ctr"/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Транснакорпорациициональные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75856" y="1484784"/>
            <a:ext cx="2592288" cy="144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ВТО – 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Всемирная торговая организация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33226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19872" y="3140968"/>
            <a:ext cx="2290564" cy="1584176"/>
          </a:xfrm>
          <a:prstGeom prst="rect">
            <a:avLst/>
          </a:prstGeom>
        </p:spPr>
      </p:pic>
      <p:pic>
        <p:nvPicPr>
          <p:cNvPr id="9" name="Рисунок 8" descr="2013-06-25_13024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3031" y="3140968"/>
            <a:ext cx="2450777" cy="1623640"/>
          </a:xfrm>
          <a:prstGeom prst="rect">
            <a:avLst/>
          </a:prstGeom>
        </p:spPr>
      </p:pic>
      <p:sp>
        <p:nvSpPr>
          <p:cNvPr id="10" name="Скругленный прямоугольник 9"/>
          <p:cNvSpPr/>
          <p:nvPr/>
        </p:nvSpPr>
        <p:spPr>
          <a:xfrm>
            <a:off x="6167931" y="1484784"/>
            <a:ext cx="2592288" cy="144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Мировые финансовые кризисы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трелка вправо 10">
            <a:hlinkClick r:id="" action="ppaction://hlinkshowjump?jump=nextslide"/>
          </p:cNvPr>
          <p:cNvSpPr/>
          <p:nvPr/>
        </p:nvSpPr>
        <p:spPr>
          <a:xfrm>
            <a:off x="8014313" y="6021288"/>
            <a:ext cx="1080120" cy="72008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755790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Политическая глобализация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57290" y="3643315"/>
            <a:ext cx="1143008" cy="64294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ООН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8047112" y="6021288"/>
            <a:ext cx="1080120" cy="72008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pic>
        <p:nvPicPr>
          <p:cNvPr id="5" name="Рисунок 4" descr="emblema_United_Nations_Abali-ru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1357298"/>
            <a:ext cx="2608427" cy="2214554"/>
          </a:xfrm>
          <a:prstGeom prst="rect">
            <a:avLst/>
          </a:prstGeom>
        </p:spPr>
      </p:pic>
      <p:sp>
        <p:nvSpPr>
          <p:cNvPr id="6" name="Объект 2"/>
          <p:cNvSpPr txBox="1">
            <a:spLocks/>
          </p:cNvSpPr>
          <p:nvPr/>
        </p:nvSpPr>
        <p:spPr bwMode="auto">
          <a:xfrm>
            <a:off x="4143372" y="3714752"/>
            <a:ext cx="1428760" cy="642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НАТО</a:t>
            </a: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 bwMode="auto">
          <a:xfrm>
            <a:off x="6858016" y="3643314"/>
            <a:ext cx="1428760" cy="642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ЕС</a:t>
            </a: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Рисунок 7" descr="220px-Flag_of_NATO.sv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14744" y="1571612"/>
            <a:ext cx="2095500" cy="1571625"/>
          </a:xfrm>
          <a:prstGeom prst="rect">
            <a:avLst/>
          </a:prstGeom>
        </p:spPr>
      </p:pic>
      <p:pic>
        <p:nvPicPr>
          <p:cNvPr id="9" name="Рисунок 8" descr="250px-Flag_of_Europe.sv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86512" y="1571612"/>
            <a:ext cx="2381250" cy="159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216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Культурная глобализация</a:t>
            </a:r>
            <a:endParaRPr lang="ru-RU" dirty="0"/>
          </a:p>
        </p:txBody>
      </p:sp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8047112" y="6021288"/>
            <a:ext cx="1080120" cy="72008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pic>
        <p:nvPicPr>
          <p:cNvPr id="5" name="Рисунок 4" descr="9792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214422"/>
            <a:ext cx="3130849" cy="20002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85786" y="3357562"/>
            <a:ext cx="1571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интернет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Фото_к_статье_Английский_язык_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00364" y="3143248"/>
            <a:ext cx="2500320" cy="25003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71802" y="5643578"/>
            <a:ext cx="22860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Английский язык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hollywood-sig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37782" y="1214422"/>
            <a:ext cx="3606218" cy="226409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857884" y="3786190"/>
            <a:ext cx="45005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Голливуд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601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548680"/>
          </a:xfrm>
        </p:spPr>
        <p:txBody>
          <a:bodyPr/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Плюсы глобализации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76672"/>
            <a:ext cx="8229600" cy="5328592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Рост количества и качества потребительской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продукции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мировом рынке.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Бурный технологический прогресс, в результате которого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уменьшается себестоимость выпускаемой продукции 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снижаются цены на значительную часть товаров массового спроса. 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Возникновение новых рабочих мест, главным образом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торговле и сфере услуг.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Более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широкий 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свободный доступ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Повышение жизненного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уровня населения планеты, 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6.Улучшение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взаимопонимания между различными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культурами 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цивилизациями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Стремительное передвижение товаров и людей.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8047112" y="6021288"/>
            <a:ext cx="1080120" cy="72008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013939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Минусы глобализации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fontAlgn="t"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Ущерб отечественной промышленности</a:t>
            </a:r>
          </a:p>
          <a:p>
            <a:pPr marL="457200" indent="-457200" fontAlgn="t"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Большие финансовые ресурсы идут не на социальные нужды</a:t>
            </a:r>
          </a:p>
          <a:p>
            <a:pPr marL="457200" indent="-457200" fontAlgn="t"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Международные финансовые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проводят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политику в интересах развитых стран</a:t>
            </a:r>
          </a:p>
          <a:p>
            <a:pPr marL="457200" indent="-457200" fontAlgn="t"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Ослабление национальных культур из-за Голливуда</a:t>
            </a:r>
          </a:p>
          <a:p>
            <a:pPr marL="457200" indent="-457200" fontAlgn="t"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Локальные конфликты могут стать глобальными</a:t>
            </a:r>
          </a:p>
          <a:p>
            <a:pPr marL="457200" indent="-457200" fontAlgn="t"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Глобальные проблемы человечества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8047112" y="6021288"/>
            <a:ext cx="1080120" cy="72008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693133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856"/>
            <a:ext cx="8229600" cy="664840"/>
          </a:xfrm>
        </p:spPr>
        <p:txBody>
          <a:bodyPr/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Глобальные проблемы человечества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Мировые проблемы затрагивающие всю планету и для решения которых необходимо усилия всех стран и народов </a:t>
            </a:r>
          </a:p>
          <a:p>
            <a:pPr marL="457200" indent="-457200" algn="just"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редотвращение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угрозы новой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мировой войны</a:t>
            </a:r>
          </a:p>
          <a:p>
            <a:pPr marL="457200" indent="-457200" algn="just"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реодоление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экологического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кризиса</a:t>
            </a:r>
          </a:p>
          <a:p>
            <a:pPr marL="457200" indent="-457200" algn="just"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окращение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отставания развивающихся стран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«третьего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мира» от развитых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стран, проблема Север-Юг</a:t>
            </a:r>
          </a:p>
          <a:p>
            <a:pPr marL="457200" indent="-457200" algn="just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Перенаселение планеты </a:t>
            </a:r>
          </a:p>
          <a:p>
            <a:pPr marL="457200" indent="-457200" algn="just"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роблемы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охраны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предотвращения распространения СПИДа,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наркомании </a:t>
            </a:r>
          </a:p>
          <a:p>
            <a:pPr marL="457200" indent="-457200" algn="just"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озрождение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культурных и нравственных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ценностей </a:t>
            </a:r>
          </a:p>
          <a:p>
            <a:pPr marL="457200" indent="-457200" algn="just"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орьба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международным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терроризмом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8047112" y="6021288"/>
            <a:ext cx="1080120" cy="72008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88525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0606AA"/>
                </a:solidFill>
              </a:rPr>
              <a:t>Дайте определение понятиям: </a:t>
            </a:r>
          </a:p>
          <a:p>
            <a:pPr marL="0" indent="0" algn="ctr">
              <a:buNone/>
            </a:pPr>
            <a:r>
              <a:rPr lang="ru-RU" dirty="0">
                <a:solidFill>
                  <a:srgbClr val="0606AA"/>
                </a:solidFill>
              </a:rPr>
              <a:t>П</a:t>
            </a:r>
            <a:r>
              <a:rPr lang="ru-RU" dirty="0" smtClean="0">
                <a:solidFill>
                  <a:srgbClr val="0606AA"/>
                </a:solidFill>
              </a:rPr>
              <a:t>рогресс?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0606AA"/>
                </a:solidFill>
              </a:rPr>
              <a:t>Регресс?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0606AA"/>
                </a:solidFill>
              </a:rPr>
              <a:t>Эволюция?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0606AA"/>
                </a:solidFill>
              </a:rPr>
              <a:t>Реформа?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0606AA"/>
                </a:solidFill>
              </a:rPr>
              <a:t>Революция?</a:t>
            </a:r>
            <a:endParaRPr lang="ru-RU" dirty="0">
              <a:solidFill>
                <a:srgbClr val="0606AA"/>
              </a:solidFill>
            </a:endParaRPr>
          </a:p>
        </p:txBody>
      </p:sp>
      <p:sp>
        <p:nvSpPr>
          <p:cNvPr id="4" name="Oval 4"/>
          <p:cNvSpPr>
            <a:spLocks noChangeArrowheads="1"/>
          </p:cNvSpPr>
          <p:nvPr/>
        </p:nvSpPr>
        <p:spPr bwMode="auto">
          <a:xfrm>
            <a:off x="7596336" y="1556792"/>
            <a:ext cx="827782" cy="878879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8800" b="1" dirty="0">
                <a:latin typeface="Georgia" pitchFamily="18" charset="0"/>
              </a:rPr>
              <a:t>?</a:t>
            </a:r>
          </a:p>
        </p:txBody>
      </p:sp>
      <p:sp>
        <p:nvSpPr>
          <p:cNvPr id="5" name="Стрелка вправо 4">
            <a:hlinkClick r:id="" action="ppaction://hlinkshowjump?jump=nextslide"/>
          </p:cNvPr>
          <p:cNvSpPr/>
          <p:nvPr/>
        </p:nvSpPr>
        <p:spPr>
          <a:xfrm>
            <a:off x="8047112" y="6021288"/>
            <a:ext cx="1080120" cy="72008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1496974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/>
          <a:lstStyle/>
          <a:p>
            <a:r>
              <a:rPr lang="ru-RU" sz="2800" b="1" dirty="0" smtClean="0"/>
              <a:t>Закрепление. </a:t>
            </a:r>
            <a:r>
              <a:rPr lang="ru-RU" sz="2800" b="1" dirty="0"/>
              <a:t>Выполните тесты: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7"/>
            <a:ext cx="8229600" cy="4752528"/>
          </a:xfrm>
        </p:spPr>
        <p:txBody>
          <a:bodyPr/>
          <a:lstStyle/>
          <a:p>
            <a:pPr marL="0" lvl="0" indent="0">
              <a:buNone/>
            </a:pPr>
            <a:r>
              <a:rPr lang="ru-RU" sz="1800" b="1" dirty="0" smtClean="0"/>
              <a:t>1. Ниже </a:t>
            </a:r>
            <a:r>
              <a:rPr lang="ru-RU" sz="1800" b="1" dirty="0"/>
              <a:t>приведён ряд терминов. Все они, за исключе­нием двух, характеризуют социальные изменения.</a:t>
            </a:r>
          </a:p>
          <a:p>
            <a:pPr marL="0" lvl="0" indent="0">
              <a:buNone/>
            </a:pPr>
            <a:r>
              <a:rPr lang="ru-RU" sz="1800" dirty="0" smtClean="0"/>
              <a:t>1) реформа</a:t>
            </a:r>
            <a:r>
              <a:rPr lang="ru-RU" sz="1800" dirty="0"/>
              <a:t>; 2) система; 3) структура; 4) эволюция;</a:t>
            </a:r>
          </a:p>
          <a:p>
            <a:pPr marL="0" lvl="0" indent="0">
              <a:buNone/>
            </a:pPr>
            <a:r>
              <a:rPr lang="ru-RU" sz="1800" dirty="0" smtClean="0"/>
              <a:t>5) спад</a:t>
            </a:r>
            <a:r>
              <a:rPr lang="ru-RU" sz="1800" dirty="0"/>
              <a:t>; 6) революция; 7) </a:t>
            </a:r>
            <a:r>
              <a:rPr lang="ru-RU" sz="1800" dirty="0" smtClean="0"/>
              <a:t>подъём.</a:t>
            </a:r>
          </a:p>
          <a:p>
            <a:pPr marL="0" lvl="0" indent="0">
              <a:buNone/>
            </a:pPr>
            <a:r>
              <a:rPr lang="ru-RU" sz="1800" dirty="0" smtClean="0"/>
              <a:t>Найдите </a:t>
            </a:r>
            <a:r>
              <a:rPr lang="ru-RU" sz="1800" dirty="0"/>
              <a:t>два термина, выпадающих из общего ряда, и запишите в таблицу цифры, под которыми они </a:t>
            </a:r>
            <a:r>
              <a:rPr lang="ru-RU" sz="1800" dirty="0" smtClean="0"/>
              <a:t>указаны.</a:t>
            </a:r>
          </a:p>
          <a:p>
            <a:pPr marL="0" lvl="0" indent="0">
              <a:buNone/>
            </a:pPr>
            <a:endParaRPr lang="ru-RU" sz="1800" dirty="0" smtClean="0"/>
          </a:p>
          <a:p>
            <a:pPr marL="0" lvl="0" indent="0">
              <a:buNone/>
            </a:pPr>
            <a:r>
              <a:rPr lang="ru-RU" sz="1800" b="1" dirty="0" smtClean="0"/>
              <a:t>2. Найдите </a:t>
            </a:r>
            <a:r>
              <a:rPr lang="ru-RU" sz="1800" b="1" dirty="0"/>
              <a:t>в приведённом списке черты, отличающие глобальные проблемы от других проблем человечества. За­пишите цифры, под которыми они </a:t>
            </a:r>
            <a:r>
              <a:rPr lang="ru-RU" sz="1800" b="1" dirty="0" smtClean="0"/>
              <a:t>указаны.</a:t>
            </a:r>
          </a:p>
          <a:p>
            <a:pPr lvl="0">
              <a:buAutoNum type="arabicParenR"/>
            </a:pPr>
            <a:r>
              <a:rPr lang="ru-RU" sz="1800" dirty="0" smtClean="0"/>
              <a:t>требуют </a:t>
            </a:r>
            <a:r>
              <a:rPr lang="ru-RU" sz="1800" dirty="0"/>
              <a:t>для своего разрешения совместных усилий государств </a:t>
            </a:r>
            <a:r>
              <a:rPr lang="ru-RU" sz="1800" dirty="0" smtClean="0"/>
              <a:t>мира</a:t>
            </a:r>
          </a:p>
          <a:p>
            <a:pPr lvl="0">
              <a:buAutoNum type="arabicParenR"/>
            </a:pPr>
            <a:r>
              <a:rPr lang="ru-RU" sz="1800" dirty="0" smtClean="0"/>
              <a:t>связаны </a:t>
            </a:r>
            <a:r>
              <a:rPr lang="ru-RU" sz="1800" dirty="0"/>
              <a:t>между </a:t>
            </a:r>
            <a:r>
              <a:rPr lang="ru-RU" sz="1800" dirty="0" smtClean="0"/>
              <a:t>собой</a:t>
            </a:r>
          </a:p>
          <a:p>
            <a:pPr lvl="0">
              <a:buAutoNum type="arabicParenR"/>
            </a:pPr>
            <a:r>
              <a:rPr lang="ru-RU" sz="1800" dirty="0" smtClean="0"/>
              <a:t>отражают </a:t>
            </a:r>
            <a:r>
              <a:rPr lang="ru-RU" sz="1800" dirty="0"/>
              <a:t>противоречие между потребностями людей и их </a:t>
            </a:r>
            <a:r>
              <a:rPr lang="ru-RU" sz="1800" dirty="0" smtClean="0"/>
              <a:t>возможностями</a:t>
            </a:r>
          </a:p>
          <a:p>
            <a:pPr lvl="0">
              <a:buAutoNum type="arabicParenR"/>
            </a:pPr>
            <a:r>
              <a:rPr lang="ru-RU" sz="1800" dirty="0" smtClean="0"/>
              <a:t>вызваны </a:t>
            </a:r>
            <a:r>
              <a:rPr lang="ru-RU" sz="1800" dirty="0"/>
              <a:t>нехваткой природных </a:t>
            </a:r>
            <a:r>
              <a:rPr lang="ru-RU" sz="1800" dirty="0" smtClean="0"/>
              <a:t>ресурсов</a:t>
            </a:r>
          </a:p>
          <a:p>
            <a:pPr lvl="0">
              <a:buAutoNum type="arabicParenR"/>
            </a:pPr>
            <a:r>
              <a:rPr lang="ru-RU" sz="1800" dirty="0" smtClean="0"/>
              <a:t>охватывают </a:t>
            </a:r>
            <a:r>
              <a:rPr lang="ru-RU" sz="1800" dirty="0"/>
              <a:t>разные стороны жизни </a:t>
            </a:r>
            <a:r>
              <a:rPr lang="ru-RU" sz="1800" dirty="0" smtClean="0"/>
              <a:t>людей</a:t>
            </a:r>
          </a:p>
          <a:p>
            <a:pPr lvl="0">
              <a:buAutoNum type="arabicParenR"/>
            </a:pPr>
            <a:r>
              <a:rPr lang="ru-RU" sz="1800" dirty="0" smtClean="0"/>
              <a:t>касаются </a:t>
            </a:r>
            <a:r>
              <a:rPr lang="ru-RU" sz="1800" dirty="0"/>
              <a:t>всех стран мира</a:t>
            </a:r>
          </a:p>
          <a:p>
            <a:pPr marL="0" lv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7120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Прочитать параграф </a:t>
            </a:r>
            <a:r>
              <a:rPr lang="ru-RU" dirty="0" smtClean="0"/>
              <a:t>3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035197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ru-RU" dirty="0" smtClean="0"/>
              <a:t>Динамика общественного развития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7884368" y="5733256"/>
            <a:ext cx="1080120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0065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Стадии развития обществ (исторические типы обществ)</a:t>
            </a:r>
            <a:endParaRPr lang="ru-RU" dirty="0"/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6815907"/>
              </p:ext>
            </p:extLst>
          </p:nvPr>
        </p:nvGraphicFramePr>
        <p:xfrm>
          <a:off x="457200" y="1600200"/>
          <a:ext cx="8579296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Стрелка вправо 4">
            <a:hlinkClick r:id="" action="ppaction://hlinkshowjump?jump=nextslide"/>
          </p:cNvPr>
          <p:cNvSpPr/>
          <p:nvPr/>
        </p:nvSpPr>
        <p:spPr>
          <a:xfrm>
            <a:off x="8047112" y="6021288"/>
            <a:ext cx="1080120" cy="72008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5301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Доиндустриальное общество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1.Основа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экономики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земледелие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скотоводство 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2.Хозяйство носит натуральный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Темпы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технического прогресса замедленны: орудия труда и способы производства передаются из поколения в поколение.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Деление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людей на замкнутые группы с отличающимися правами и обязанностями – сословия, касты.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Социальная мобильность – затруднительна или невозможна. 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В духовной жизни преобладает религия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8047112" y="6021288"/>
            <a:ext cx="1080120" cy="72008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4905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Индустриальное общество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 экономики - промышленность 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Коренные изменения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технике 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технологиях. Промышленный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переворот, то есть переход от ручного труда к машинному.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 духовной сферы – наука, массовая культура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обществе сохраняется социальное неравенство, но оно все меньше и меньше определяется фактом рождения. Опираясь на свои способности, упорство, трудолюбие, люди могут значительно повысить свой социальный статус. 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Утверждается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формального равенства людей, то есть равенства перед законом.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8047112" y="6021288"/>
            <a:ext cx="1080120" cy="72008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8604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Постиндустриальное общество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Основа экономики – знания и информация 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На первый план выдвигается сфера услуг и торговля 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Компьютеризация и роботизация производства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Сокращение социального неравенства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Рост удельного веса среднего класса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Духовная сфера – наука. Виртуальная культура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Развитие правого государства</a:t>
            </a:r>
            <a:endParaRPr lang="ru-RU" dirty="0"/>
          </a:p>
        </p:txBody>
      </p:sp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8047112" y="6021288"/>
            <a:ext cx="1080120" cy="72008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80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6632"/>
            <a:ext cx="8875712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Исторический путь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каждом этапе развития страны существует выбор того или иного пути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ctr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Различные факторы влияют на развитие страны: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географические, климатические, политические, экономические и другие.</a:t>
            </a:r>
            <a:endParaRPr lang="ru-RU" sz="4000" b="1" dirty="0"/>
          </a:p>
        </p:txBody>
      </p:sp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8047112" y="6021288"/>
            <a:ext cx="1080120" cy="72008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058609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 многообразия исторического развития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540768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Народы и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нации развиваются с неодинаковой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скоростью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 bwMode="auto">
          <a:xfrm>
            <a:off x="683568" y="3429000"/>
            <a:ext cx="8229600" cy="154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</a:pPr>
            <a:r>
              <a:rPr lang="ru-RU" sz="40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 ускорения истории</a:t>
            </a:r>
            <a:endParaRPr lang="ru-RU" sz="4000" b="1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 bwMode="auto">
          <a:xfrm>
            <a:off x="762000" y="4437112"/>
            <a:ext cx="8229600" cy="154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</a:pPr>
            <a:r>
              <a:rPr lang="ru-RU" sz="40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каждую последующую историческую эпоху происходит  больше событий чем в предыдущую.</a:t>
            </a:r>
            <a:endParaRPr lang="ru-RU" sz="40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7911480" y="4005064"/>
            <a:ext cx="1080120" cy="72008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12466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Глобализация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Исторический процесс интеграции наций и народов на основе экономического, политического и культурного взаимодействия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8047112" y="6021288"/>
            <a:ext cx="1080120" cy="72008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922256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Оформление по умолчанию 14">
      <a:dk1>
        <a:srgbClr val="000000"/>
      </a:dk1>
      <a:lt1>
        <a:srgbClr val="FFFF99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CA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CCFF66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E2FFB8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99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CA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Занавес">
  <a:themeElements>
    <a:clrScheme name="Занавес 1">
      <a:dk1>
        <a:srgbClr val="602000"/>
      </a:dk1>
      <a:lt1>
        <a:srgbClr val="FFFFFF"/>
      </a:lt1>
      <a:dk2>
        <a:srgbClr val="800000"/>
      </a:dk2>
      <a:lt2>
        <a:srgbClr val="FFFFCC"/>
      </a:lt2>
      <a:accent1>
        <a:srgbClr val="FF3300"/>
      </a:accent1>
      <a:accent2>
        <a:srgbClr val="000000"/>
      </a:accent2>
      <a:accent3>
        <a:srgbClr val="C0AAAA"/>
      </a:accent3>
      <a:accent4>
        <a:srgbClr val="DADADA"/>
      </a:accent4>
      <a:accent5>
        <a:srgbClr val="FFADAA"/>
      </a:accent5>
      <a:accent6>
        <a:srgbClr val="000000"/>
      </a:accent6>
      <a:hlink>
        <a:srgbClr val="EBF25A"/>
      </a:hlink>
      <a:folHlink>
        <a:srgbClr val="F2AA68"/>
      </a:folHlink>
    </a:clrScheme>
    <a:fontScheme name="Занавес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Занавес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навес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653</TotalTime>
  <Words>574</Words>
  <Application>Microsoft Office PowerPoint</Application>
  <PresentationFormat>Экран (4:3)</PresentationFormat>
  <Paragraphs>134</Paragraphs>
  <Slides>18</Slides>
  <Notes>2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7" baseType="lpstr">
      <vt:lpstr>Arial</vt:lpstr>
      <vt:lpstr>Calibri</vt:lpstr>
      <vt:lpstr>Cambria Math</vt:lpstr>
      <vt:lpstr>Georgia</vt:lpstr>
      <vt:lpstr>Tahoma</vt:lpstr>
      <vt:lpstr>Times New Roman</vt:lpstr>
      <vt:lpstr>Wingdings</vt:lpstr>
      <vt:lpstr>Тема1</vt:lpstr>
      <vt:lpstr>Занавес</vt:lpstr>
      <vt:lpstr>Ингульская Л.В. 10 класс    Обществознание      10.10.2022       Урок № 11-12</vt:lpstr>
      <vt:lpstr>Динамика общественного развития </vt:lpstr>
      <vt:lpstr>Стадии развития обществ (исторические типы обществ)</vt:lpstr>
      <vt:lpstr>Доиндустриальное общество</vt:lpstr>
      <vt:lpstr>Индустриальное общество</vt:lpstr>
      <vt:lpstr>Постиндустриальное общество</vt:lpstr>
      <vt:lpstr> </vt:lpstr>
      <vt:lpstr>Закон многообразия исторического развития</vt:lpstr>
      <vt:lpstr>Глобализация</vt:lpstr>
      <vt:lpstr>Экономическая глобализация</vt:lpstr>
      <vt:lpstr>Политическая глобализация</vt:lpstr>
      <vt:lpstr>Культурная глобализация</vt:lpstr>
      <vt:lpstr>Плюсы глобализации</vt:lpstr>
      <vt:lpstr>Минусы глобализации</vt:lpstr>
      <vt:lpstr>Глобальные проблемы человечества</vt:lpstr>
      <vt:lpstr>Презентация PowerPoint</vt:lpstr>
      <vt:lpstr>Закрепление. Выполните тесты: </vt:lpstr>
      <vt:lpstr>Домашнее задание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Общество как сложная система</dc:title>
  <cp:lastModifiedBy>User</cp:lastModifiedBy>
  <cp:revision>49</cp:revision>
  <dcterms:modified xsi:type="dcterms:W3CDTF">2022-10-10T11:08:27Z</dcterms:modified>
</cp:coreProperties>
</file>