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notesMasterIdLst>
    <p:notesMasterId r:id="rId12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145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2000">
                <a:latin typeface="Arial"/>
              </a:rPr>
              <a:t>Для правки формата примечаний щёлкните мышью</a:t>
            </a:r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400">
                <a:latin typeface="Times New Roman"/>
              </a:rPr>
              <a:t>&lt;заголовок&gt;</a:t>
            </a:r>
            <a:endParaRPr/>
          </a:p>
        </p:txBody>
      </p:sp>
      <p:sp>
        <p:nvSpPr>
          <p:cNvPr id="110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ru-RU" sz="1400">
                <a:latin typeface="Times New Roman"/>
              </a:rPr>
              <a:t>&lt;дата/время&gt;</a:t>
            </a:r>
            <a:endParaRPr/>
          </a:p>
        </p:txBody>
      </p:sp>
      <p:sp>
        <p:nvSpPr>
          <p:cNvPr id="111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ru-RU" sz="1400">
                <a:latin typeface="Times New Roman"/>
              </a:rPr>
              <a:t>&lt;нижний колонтитул&gt;</a:t>
            </a:r>
            <a:endParaRPr/>
          </a:p>
        </p:txBody>
      </p:sp>
      <p:sp>
        <p:nvSpPr>
          <p:cNvPr id="112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13E2BE18-CD05-4AC9-817B-E3AF24293018}" type="slidenum">
              <a:rPr lang="ru-RU" sz="1400">
                <a:latin typeface="Times New Roman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4" name="CustomShape 2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4B7D6BA7-FFED-43B6-882C-858EF41D7EB8}" type="slidenum">
              <a:rPr lang="ru-RU" sz="1200" strike="noStrike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6" name="CustomShape 2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DBE6117D-2EC8-4161-9BEE-210904BD4FAE}" type="slidenum">
              <a:rPr lang="ru-RU" sz="1200" strike="noStrike">
                <a:solidFill>
                  <a:srgbClr val="000000"/>
                </a:solidFill>
                <a:latin typeface="+mn-lt"/>
                <a:ea typeface="+mn-ea"/>
              </a:rPr>
              <a:t>3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1143000" y="3602160"/>
            <a:ext cx="685692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1143000" y="4466520"/>
            <a:ext cx="685692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1143000" y="3602160"/>
            <a:ext cx="334584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56600" y="3602160"/>
            <a:ext cx="334584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56600" y="4466520"/>
            <a:ext cx="334584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1143000" y="4466520"/>
            <a:ext cx="334584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1143000" y="3602160"/>
            <a:ext cx="6856920" cy="1654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1143000" y="3602160"/>
            <a:ext cx="6856920" cy="1654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4" name="Рисунок 33"/>
          <p:cNvPicPr/>
          <p:nvPr/>
        </p:nvPicPr>
        <p:blipFill>
          <a:blip r:embed="rId2"/>
          <a:stretch/>
        </p:blipFill>
        <p:spPr>
          <a:xfrm>
            <a:off x="3534480" y="3602160"/>
            <a:ext cx="2073600" cy="1654560"/>
          </a:xfrm>
          <a:prstGeom prst="rect">
            <a:avLst/>
          </a:prstGeom>
          <a:ln>
            <a:noFill/>
          </a:ln>
        </p:spPr>
      </p:pic>
      <p:pic>
        <p:nvPicPr>
          <p:cNvPr id="35" name="Рисунок 34"/>
          <p:cNvPicPr/>
          <p:nvPr/>
        </p:nvPicPr>
        <p:blipFill>
          <a:blip r:embed="rId2"/>
          <a:stretch/>
        </p:blipFill>
        <p:spPr>
          <a:xfrm>
            <a:off x="3534480" y="3602160"/>
            <a:ext cx="2073600" cy="1654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1143000" y="3602160"/>
            <a:ext cx="6856920" cy="1654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1143000" y="3602160"/>
            <a:ext cx="6856920" cy="1654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1143000" y="3602160"/>
            <a:ext cx="3345840" cy="1654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56600" y="3602160"/>
            <a:ext cx="3345840" cy="1654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1143000" y="1122480"/>
            <a:ext cx="6856920" cy="11063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1143000" y="3602160"/>
            <a:ext cx="334584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1143000" y="4466520"/>
            <a:ext cx="334584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56600" y="3602160"/>
            <a:ext cx="3345840" cy="1654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1143000" y="3602160"/>
            <a:ext cx="6856920" cy="1654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1143000" y="3602160"/>
            <a:ext cx="3345840" cy="1654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56600" y="3602160"/>
            <a:ext cx="334584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56600" y="4466520"/>
            <a:ext cx="334584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1143000" y="3602160"/>
            <a:ext cx="334584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56600" y="3602160"/>
            <a:ext cx="334584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1143000" y="4466520"/>
            <a:ext cx="685692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1143000" y="3602160"/>
            <a:ext cx="685692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1143000" y="4466520"/>
            <a:ext cx="685692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1143000" y="3602160"/>
            <a:ext cx="334584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56600" y="3602160"/>
            <a:ext cx="334584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56600" y="4466520"/>
            <a:ext cx="334584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1143000" y="4466520"/>
            <a:ext cx="334584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1143000" y="3602160"/>
            <a:ext cx="6856920" cy="1654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1143000" y="3602160"/>
            <a:ext cx="6856920" cy="1654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0" name="Рисунок 69"/>
          <p:cNvPicPr/>
          <p:nvPr/>
        </p:nvPicPr>
        <p:blipFill>
          <a:blip r:embed="rId2"/>
          <a:stretch/>
        </p:blipFill>
        <p:spPr>
          <a:xfrm>
            <a:off x="3534480" y="3602160"/>
            <a:ext cx="2073600" cy="1654560"/>
          </a:xfrm>
          <a:prstGeom prst="rect">
            <a:avLst/>
          </a:prstGeom>
          <a:ln>
            <a:noFill/>
          </a:ln>
        </p:spPr>
      </p:pic>
      <p:pic>
        <p:nvPicPr>
          <p:cNvPr id="71" name="Рисунок 70"/>
          <p:cNvPicPr/>
          <p:nvPr/>
        </p:nvPicPr>
        <p:blipFill>
          <a:blip r:embed="rId2"/>
          <a:stretch/>
        </p:blipFill>
        <p:spPr>
          <a:xfrm>
            <a:off x="3534480" y="3602160"/>
            <a:ext cx="2073600" cy="1654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subTitle"/>
          </p:nvPr>
        </p:nvSpPr>
        <p:spPr>
          <a:xfrm>
            <a:off x="1143000" y="3602160"/>
            <a:ext cx="6856920" cy="1654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1143000" y="3602160"/>
            <a:ext cx="6856920" cy="1654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1143000" y="3602160"/>
            <a:ext cx="3345840" cy="1654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656600" y="3602160"/>
            <a:ext cx="3345840" cy="1654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1143000" y="3602160"/>
            <a:ext cx="6856920" cy="1654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subTitle"/>
          </p:nvPr>
        </p:nvSpPr>
        <p:spPr>
          <a:xfrm>
            <a:off x="1143000" y="1122480"/>
            <a:ext cx="6856920" cy="11063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1143000" y="3602160"/>
            <a:ext cx="334584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1143000" y="4466520"/>
            <a:ext cx="334584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4656600" y="3602160"/>
            <a:ext cx="3345840" cy="1654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1143000" y="3602160"/>
            <a:ext cx="3345840" cy="1654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56600" y="3602160"/>
            <a:ext cx="334584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4656600" y="4466520"/>
            <a:ext cx="334584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1143000" y="3602160"/>
            <a:ext cx="334584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56600" y="3602160"/>
            <a:ext cx="334584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1143000" y="4466520"/>
            <a:ext cx="685692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1143000" y="3602160"/>
            <a:ext cx="685692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1143000" y="4466520"/>
            <a:ext cx="685692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1143000" y="3602160"/>
            <a:ext cx="334584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4656600" y="3602160"/>
            <a:ext cx="334584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4656600" y="4466520"/>
            <a:ext cx="334584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2" name="PlaceHolder 5"/>
          <p:cNvSpPr>
            <a:spLocks noGrp="1"/>
          </p:cNvSpPr>
          <p:nvPr>
            <p:ph type="body"/>
          </p:nvPr>
        </p:nvSpPr>
        <p:spPr>
          <a:xfrm>
            <a:off x="1143000" y="4466520"/>
            <a:ext cx="334584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1143000" y="3602160"/>
            <a:ext cx="6856920" cy="1654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1143000" y="3602160"/>
            <a:ext cx="6856920" cy="1654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06" name="Рисунок 105"/>
          <p:cNvPicPr/>
          <p:nvPr/>
        </p:nvPicPr>
        <p:blipFill>
          <a:blip r:embed="rId2"/>
          <a:stretch/>
        </p:blipFill>
        <p:spPr>
          <a:xfrm>
            <a:off x="3534480" y="3602160"/>
            <a:ext cx="2073600" cy="1654560"/>
          </a:xfrm>
          <a:prstGeom prst="rect">
            <a:avLst/>
          </a:prstGeom>
          <a:ln>
            <a:noFill/>
          </a:ln>
        </p:spPr>
      </p:pic>
      <p:pic>
        <p:nvPicPr>
          <p:cNvPr id="107" name="Рисунок 106"/>
          <p:cNvPicPr/>
          <p:nvPr/>
        </p:nvPicPr>
        <p:blipFill>
          <a:blip r:embed="rId2"/>
          <a:stretch/>
        </p:blipFill>
        <p:spPr>
          <a:xfrm>
            <a:off x="3534480" y="3602160"/>
            <a:ext cx="2073600" cy="1654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1143000" y="3602160"/>
            <a:ext cx="3345840" cy="1654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56600" y="3602160"/>
            <a:ext cx="3345840" cy="1654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1143000" y="1122480"/>
            <a:ext cx="6856920" cy="11063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1143000" y="3602160"/>
            <a:ext cx="334584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1143000" y="4466520"/>
            <a:ext cx="334584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56600" y="3602160"/>
            <a:ext cx="3345840" cy="1654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1143000" y="3602160"/>
            <a:ext cx="3345840" cy="1654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56600" y="3602160"/>
            <a:ext cx="334584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56600" y="4466520"/>
            <a:ext cx="334584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1143000" y="3602160"/>
            <a:ext cx="334584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56600" y="3602160"/>
            <a:ext cx="334584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1143000" y="4466520"/>
            <a:ext cx="6856920" cy="7891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1143000" y="3602160"/>
            <a:ext cx="6856920" cy="165456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1493786" y="1368389"/>
            <a:ext cx="5266440" cy="255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sz="1400" dirty="0"/>
          </a:p>
        </p:txBody>
      </p:sp>
      <p:sp>
        <p:nvSpPr>
          <p:cNvPr id="114" name="CustomShape 2"/>
          <p:cNvSpPr/>
          <p:nvPr/>
        </p:nvSpPr>
        <p:spPr>
          <a:xfrm>
            <a:off x="2736000" y="3816000"/>
            <a:ext cx="4094280" cy="1004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115" name="CustomShape 3"/>
          <p:cNvSpPr/>
          <p:nvPr/>
        </p:nvSpPr>
        <p:spPr>
          <a:xfrm>
            <a:off x="6458040" y="6356520"/>
            <a:ext cx="205632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F5AC8492-A828-4092-B9C8-4A6E740D7232}" type="slidenum">
              <a:rPr lang="ru-RU" sz="900" strike="noStrike">
                <a:solidFill>
                  <a:srgbClr val="8B8B8B"/>
                </a:solidFill>
                <a:latin typeface="Calibri"/>
                <a:ea typeface="DejaVu Sans"/>
              </a:rPr>
              <a:t>1</a:t>
            </a:fld>
            <a:endParaRPr/>
          </a:p>
        </p:txBody>
      </p:sp>
      <p:sp>
        <p:nvSpPr>
          <p:cNvPr id="4" name="Прямоугольник 3"/>
          <p:cNvSpPr/>
          <p:nvPr/>
        </p:nvSpPr>
        <p:spPr>
          <a:xfrm>
            <a:off x="1560945" y="829199"/>
            <a:ext cx="5634182" cy="3550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Шрамко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Ю.А. 2 класс. Физическая культура.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21.09.2022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i="1" dirty="0"/>
              <a:t>Оздоровительная физическая культура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№9 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Тема.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Закаливание организма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урока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учащихся со способами закаливания организма.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4176000" y="839160"/>
            <a:ext cx="4270320" cy="57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200" b="1" strike="noStrike">
                <a:solidFill>
                  <a:srgbClr val="FF0066"/>
                </a:solidFill>
                <a:latin typeface="Calibri"/>
                <a:ea typeface="DejaVu Sans"/>
              </a:rPr>
              <a:t>Способы закаливания:</a:t>
            </a:r>
            <a:endParaRPr/>
          </a:p>
        </p:txBody>
      </p:sp>
      <p:sp>
        <p:nvSpPr>
          <p:cNvPr id="117" name="CustomShape 2"/>
          <p:cNvSpPr/>
          <p:nvPr/>
        </p:nvSpPr>
        <p:spPr>
          <a:xfrm>
            <a:off x="3886920" y="1808280"/>
            <a:ext cx="4626000" cy="3015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 strike="noStrike">
                <a:solidFill>
                  <a:srgbClr val="0000FF"/>
                </a:solidFill>
                <a:latin typeface="Calibri"/>
                <a:ea typeface="DejaVu Sans"/>
              </a:rPr>
              <a:t>     </a:t>
            </a:r>
            <a:r>
              <a:rPr lang="ru-RU" sz="3200" b="1" strike="noStrike">
                <a:solidFill>
                  <a:srgbClr val="0000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>
                <a:solidFill>
                  <a:srgbClr val="0000FF"/>
                </a:solidFill>
                <a:latin typeface="Calibri"/>
                <a:ea typeface="DejaVu Sans"/>
              </a:rPr>
              <a:t>1. Закаливание водой.</a:t>
            </a:r>
            <a:endParaRPr/>
          </a:p>
          <a:p>
            <a:pPr>
              <a:lnSpc>
                <a:spcPct val="100000"/>
              </a:lnSpc>
            </a:pPr>
            <a:r>
              <a:rPr lang="ru-RU" sz="2800" b="1" strike="noStrike">
                <a:solidFill>
                  <a:srgbClr val="0000FF"/>
                </a:solidFill>
                <a:latin typeface="Calibri"/>
                <a:ea typeface="DejaVu Sans"/>
              </a:rPr>
              <a:t>     2. Закаливание солнцем.</a:t>
            </a:r>
            <a:endParaRPr/>
          </a:p>
          <a:p>
            <a:pPr>
              <a:lnSpc>
                <a:spcPct val="100000"/>
              </a:lnSpc>
            </a:pPr>
            <a:r>
              <a:rPr lang="ru-RU" sz="2800" b="1" strike="noStrike">
                <a:solidFill>
                  <a:srgbClr val="0000FF"/>
                </a:solidFill>
                <a:latin typeface="Calibri"/>
                <a:ea typeface="DejaVu Sans"/>
              </a:rPr>
              <a:t>     3. Закаливание воздухом.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b="1" strike="noStrike">
                <a:solidFill>
                  <a:srgbClr val="0000FF"/>
                </a:solidFill>
                <a:latin typeface="Calibri"/>
                <a:ea typeface="DejaVu Sans"/>
              </a:rPr>
              <a:t>     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18" name="CustomShape 3"/>
          <p:cNvSpPr/>
          <p:nvPr/>
        </p:nvSpPr>
        <p:spPr>
          <a:xfrm>
            <a:off x="1143000" y="3602160"/>
            <a:ext cx="6856920" cy="165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r">
              <a:lnSpc>
                <a:spcPct val="100000"/>
              </a:lnSpc>
            </a:pPr>
            <a:fld id="{DCCD1C14-B369-49B1-BA3B-5A39AA2A09A4}" type="slidenum">
              <a:rPr lang="ru-RU" sz="900" strike="noStrike">
                <a:solidFill>
                  <a:srgbClr val="8B8B8B"/>
                </a:solidFill>
                <a:latin typeface="Calibri"/>
                <a:ea typeface="DejaVu Sans"/>
              </a:rPr>
              <a:t>2</a:t>
            </a:fld>
            <a:endParaRPr/>
          </a:p>
        </p:txBody>
      </p:sp>
      <p:pic>
        <p:nvPicPr>
          <p:cNvPr id="119" name="Рисунок 118"/>
          <p:cNvPicPr/>
          <p:nvPr/>
        </p:nvPicPr>
        <p:blipFill>
          <a:blip r:embed="rId3"/>
          <a:stretch/>
        </p:blipFill>
        <p:spPr>
          <a:xfrm>
            <a:off x="4653360" y="3196080"/>
            <a:ext cx="2834280" cy="3239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6458040" y="6356520"/>
            <a:ext cx="205632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53928B7E-0E56-4E30-9677-5F7F09A8037F}" type="slidenum">
              <a:rPr lang="ru-RU" sz="900" strike="noStrike">
                <a:solidFill>
                  <a:srgbClr val="8B8B8B"/>
                </a:solidFill>
                <a:latin typeface="Calibri"/>
                <a:ea typeface="DejaVu Sans"/>
              </a:rPr>
              <a:t>3</a:t>
            </a:fld>
            <a:endParaRPr/>
          </a:p>
        </p:txBody>
      </p:sp>
      <p:sp>
        <p:nvSpPr>
          <p:cNvPr id="121" name="CustomShape 2"/>
          <p:cNvSpPr/>
          <p:nvPr/>
        </p:nvSpPr>
        <p:spPr>
          <a:xfrm>
            <a:off x="3457440" y="655200"/>
            <a:ext cx="3238920" cy="57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200" b="1" i="1" strike="noStrike">
                <a:solidFill>
                  <a:srgbClr val="0000FF"/>
                </a:solidFill>
                <a:latin typeface="Calibri"/>
                <a:ea typeface="DejaVu Sans"/>
              </a:rPr>
              <a:t>Закаливание водой: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2000" strike="noStrike">
                <a:solidFill>
                  <a:srgbClr val="000080"/>
                </a:solidFill>
                <a:latin typeface="Times New Roman"/>
                <a:ea typeface="Times New Roman"/>
              </a:rPr>
              <a:t>   Умывание и другие 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2000" strike="noStrike">
                <a:solidFill>
                  <a:srgbClr val="000080"/>
                </a:solidFill>
                <a:latin typeface="Times New Roman"/>
                <a:ea typeface="Times New Roman"/>
              </a:rPr>
              <a:t>гигиенические процедуры.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2000" strike="noStrike">
                <a:solidFill>
                  <a:srgbClr val="000080"/>
                </a:solidFill>
                <a:latin typeface="Times New Roman"/>
                <a:ea typeface="Times New Roman"/>
              </a:rPr>
              <a:t>    Влажное обтирание.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2000" strike="noStrike">
                <a:solidFill>
                  <a:srgbClr val="000080"/>
                </a:solidFill>
                <a:latin typeface="Times New Roman"/>
                <a:ea typeface="Times New Roman"/>
              </a:rPr>
              <a:t>     Обливание ног.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2000" strike="noStrike">
                <a:solidFill>
                  <a:srgbClr val="000080"/>
                </a:solidFill>
                <a:latin typeface="Times New Roman"/>
                <a:ea typeface="Times New Roman"/>
              </a:rPr>
              <a:t>     Душ, общее обливание.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2000" strike="noStrike">
                <a:solidFill>
                  <a:srgbClr val="000080"/>
                </a:solidFill>
                <a:latin typeface="Times New Roman"/>
                <a:ea typeface="Times New Roman"/>
              </a:rPr>
              <a:t>     Купание в водоеме.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2000" strike="noStrike">
                <a:solidFill>
                  <a:srgbClr val="000080"/>
                </a:solidFill>
                <a:latin typeface="Times New Roman"/>
                <a:ea typeface="Times New Roman"/>
              </a:rPr>
              <a:t>     Полоскание горла.</a:t>
            </a:r>
            <a:endParaRPr/>
          </a:p>
        </p:txBody>
      </p:sp>
      <p:sp>
        <p:nvSpPr>
          <p:cNvPr id="122" name="CustomShape 3"/>
          <p:cNvSpPr/>
          <p:nvPr/>
        </p:nvSpPr>
        <p:spPr>
          <a:xfrm>
            <a:off x="3450960" y="1240200"/>
            <a:ext cx="209160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23" name="Рисунок 122"/>
          <p:cNvPicPr/>
          <p:nvPr/>
        </p:nvPicPr>
        <p:blipFill>
          <a:blip r:embed="rId4"/>
          <a:stretch/>
        </p:blipFill>
        <p:spPr>
          <a:xfrm>
            <a:off x="3312000" y="3291480"/>
            <a:ext cx="3329640" cy="2474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6458040" y="6356520"/>
            <a:ext cx="205632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AF66AC00-CDA2-4890-AF4E-A8FF8948B7C9}" type="slidenum">
              <a:rPr lang="ru-RU" sz="900" strike="noStrike">
                <a:solidFill>
                  <a:srgbClr val="8B8B8B"/>
                </a:solidFill>
                <a:latin typeface="Calibri"/>
                <a:ea typeface="DejaVu Sans"/>
              </a:rPr>
              <a:t>4</a:t>
            </a:fld>
            <a:endParaRPr/>
          </a:p>
        </p:txBody>
      </p:sp>
      <p:sp>
        <p:nvSpPr>
          <p:cNvPr id="125" name="CustomShape 2"/>
          <p:cNvSpPr/>
          <p:nvPr/>
        </p:nvSpPr>
        <p:spPr>
          <a:xfrm>
            <a:off x="4968000" y="648000"/>
            <a:ext cx="3095640" cy="11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sz="2400" b="1" i="1" strike="noStrike">
                <a:solidFill>
                  <a:srgbClr val="0000FF"/>
                </a:solidFill>
                <a:latin typeface="Times New Roman"/>
              </a:rPr>
              <a:t>ЗАКАЛИВАНИЕ</a:t>
            </a:r>
            <a:r>
              <a:rPr lang="ru-RU" sz="2000" b="1" i="1" strike="noStrike">
                <a:solidFill>
                  <a:srgbClr val="0000FF"/>
                </a:solidFill>
                <a:latin typeface="Times New Roman"/>
              </a:rPr>
              <a:t> СОЛНЦЕМ:</a:t>
            </a:r>
            <a:endParaRPr/>
          </a:p>
        </p:txBody>
      </p:sp>
      <p:sp>
        <p:nvSpPr>
          <p:cNvPr id="126" name="CustomShape 3"/>
          <p:cNvSpPr/>
          <p:nvPr/>
        </p:nvSpPr>
        <p:spPr>
          <a:xfrm rot="21559200">
            <a:off x="4697280" y="1560600"/>
            <a:ext cx="3726000" cy="1910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ru-RU" sz="2400" b="1" strike="noStrike">
                <a:solidFill>
                  <a:srgbClr val="FF00CC"/>
                </a:solidFill>
                <a:latin typeface="Times New Roman"/>
                <a:ea typeface="Times New Roman"/>
              </a:rPr>
              <a:t>  </a:t>
            </a:r>
            <a:r>
              <a:rPr lang="ru-RU" sz="2000" b="1" strike="noStrike">
                <a:solidFill>
                  <a:srgbClr val="FF00CC"/>
                </a:solidFill>
                <a:latin typeface="Times New Roman"/>
                <a:ea typeface="Times New Roman"/>
              </a:rPr>
              <a:t> 1.Световоздушные ванны. 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b="1" strike="noStrike">
                <a:solidFill>
                  <a:srgbClr val="FF00CC"/>
                </a:solidFill>
                <a:latin typeface="Times New Roman"/>
                <a:ea typeface="Times New Roman"/>
              </a:rPr>
              <a:t>2.Солнечные ванны.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b="1" strike="noStrike">
                <a:solidFill>
                  <a:srgbClr val="FF00CC"/>
                </a:solidFill>
                <a:latin typeface="Times New Roman"/>
                <a:ea typeface="Times New Roman"/>
              </a:rPr>
              <a:t>3. Отдых в тени.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27" name="Рисунок 126"/>
          <p:cNvPicPr/>
          <p:nvPr/>
        </p:nvPicPr>
        <p:blipFill>
          <a:blip r:embed="rId3"/>
          <a:stretch/>
        </p:blipFill>
        <p:spPr>
          <a:xfrm>
            <a:off x="4460760" y="2949840"/>
            <a:ext cx="3134880" cy="2089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6458040" y="6356520"/>
            <a:ext cx="205632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13037A92-4A99-4965-93F2-06C6506B0A41}" type="slidenum">
              <a:rPr lang="ru-RU" sz="900" strike="noStrike">
                <a:solidFill>
                  <a:srgbClr val="8B8B8B"/>
                </a:solidFill>
                <a:latin typeface="Calibri"/>
                <a:ea typeface="DejaVu Sans"/>
              </a:rPr>
              <a:t>5</a:t>
            </a:fld>
            <a:endParaRPr/>
          </a:p>
        </p:txBody>
      </p:sp>
      <p:sp>
        <p:nvSpPr>
          <p:cNvPr id="129" name="CustomShape 2"/>
          <p:cNvSpPr/>
          <p:nvPr/>
        </p:nvSpPr>
        <p:spPr>
          <a:xfrm>
            <a:off x="648000" y="864000"/>
            <a:ext cx="4031640" cy="223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sz="2800" b="1" i="1" strike="noStrike">
                <a:solidFill>
                  <a:srgbClr val="0000FF"/>
                </a:solidFill>
                <a:latin typeface="Times New Roman"/>
              </a:rPr>
              <a:t>  Закаливание воздухом:</a:t>
            </a:r>
            <a:endParaRPr/>
          </a:p>
        </p:txBody>
      </p:sp>
      <p:sp>
        <p:nvSpPr>
          <p:cNvPr id="130" name="CustomShape 3"/>
          <p:cNvSpPr/>
          <p:nvPr/>
        </p:nvSpPr>
        <p:spPr>
          <a:xfrm>
            <a:off x="1296000" y="2304000"/>
            <a:ext cx="3167640" cy="3095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ru-RU" sz="2200" b="1" strike="noStrike">
                <a:solidFill>
                  <a:srgbClr val="FF0066"/>
                </a:solidFill>
                <a:latin typeface="Times New Roman"/>
                <a:ea typeface="Times New Roman"/>
              </a:rPr>
              <a:t>Прогулка в любую погоду в соответствующей одежде</a:t>
            </a:r>
            <a:endParaRPr/>
          </a:p>
          <a:p>
            <a:pPr>
              <a:lnSpc>
                <a:spcPct val="100000"/>
              </a:lnSpc>
            </a:pPr>
            <a:r>
              <a:rPr lang="ru-RU" sz="2200" b="1" strike="noStrike">
                <a:solidFill>
                  <a:srgbClr val="FF0066"/>
                </a:solidFill>
                <a:latin typeface="Times New Roman"/>
                <a:ea typeface="Times New Roman"/>
              </a:rPr>
              <a:t> Сон на воздухе</a:t>
            </a:r>
            <a:endParaRPr/>
          </a:p>
          <a:p>
            <a:pPr>
              <a:lnSpc>
                <a:spcPct val="100000"/>
              </a:lnSpc>
            </a:pPr>
            <a:r>
              <a:rPr lang="ru-RU" sz="2200" b="1" strike="noStrike">
                <a:solidFill>
                  <a:srgbClr val="FF0066"/>
                </a:solidFill>
                <a:latin typeface="Times New Roman"/>
                <a:ea typeface="Times New Roman"/>
              </a:rPr>
              <a:t> Специальные воздушные ванны</a:t>
            </a:r>
            <a:endParaRPr/>
          </a:p>
          <a:p>
            <a:pPr>
              <a:lnSpc>
                <a:spcPct val="100000"/>
              </a:lnSpc>
            </a:pPr>
            <a:r>
              <a:rPr lang="ru-RU" sz="2200" b="1" strike="noStrike">
                <a:solidFill>
                  <a:srgbClr val="FF0066"/>
                </a:solidFill>
                <a:latin typeface="Times New Roman"/>
                <a:ea typeface="Times New Roman"/>
              </a:rPr>
              <a:t> Суховоздушная баня  </a:t>
            </a:r>
            <a:endParaRPr/>
          </a:p>
          <a:p>
            <a:pPr>
              <a:lnSpc>
                <a:spcPct val="100000"/>
              </a:lnSpc>
            </a:pPr>
            <a:r>
              <a:rPr lang="ru-RU" sz="2200" b="1" strike="noStrike">
                <a:solidFill>
                  <a:srgbClr val="FF0066"/>
                </a:solidFill>
                <a:latin typeface="Times New Roman"/>
                <a:ea typeface="Times New Roman"/>
              </a:rPr>
              <a:t>   ( сауна)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4176000" y="839160"/>
            <a:ext cx="4270320" cy="57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3200" b="1" strike="noStrike">
                <a:solidFill>
                  <a:srgbClr val="FF0066"/>
                </a:solidFill>
                <a:latin typeface="Calibri"/>
                <a:ea typeface="DejaVu Sans"/>
              </a:rPr>
              <a:t>Хождение босиком.</a:t>
            </a:r>
            <a:endParaRPr/>
          </a:p>
        </p:txBody>
      </p:sp>
      <p:sp>
        <p:nvSpPr>
          <p:cNvPr id="132" name="CustomShape 2"/>
          <p:cNvSpPr/>
          <p:nvPr/>
        </p:nvSpPr>
        <p:spPr>
          <a:xfrm>
            <a:off x="3886920" y="1808280"/>
            <a:ext cx="4626000" cy="3015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 strike="noStrike">
                <a:solidFill>
                  <a:srgbClr val="0000FF"/>
                </a:solidFill>
                <a:latin typeface="Calibri"/>
                <a:ea typeface="DejaVu Sans"/>
              </a:rPr>
              <a:t>    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b="1" strike="noStrike">
                <a:solidFill>
                  <a:srgbClr val="0000FF"/>
                </a:solidFill>
                <a:latin typeface="Calibri"/>
                <a:ea typeface="DejaVu Sans"/>
              </a:rPr>
              <a:t>     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33" name="CustomShape 3"/>
          <p:cNvSpPr/>
          <p:nvPr/>
        </p:nvSpPr>
        <p:spPr>
          <a:xfrm>
            <a:off x="1143000" y="3602160"/>
            <a:ext cx="6856920" cy="165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r">
              <a:lnSpc>
                <a:spcPct val="100000"/>
              </a:lnSpc>
            </a:pPr>
            <a:fld id="{9CDE774E-B106-4DF5-BC53-FA182EF71AF7}" type="slidenum">
              <a:rPr lang="ru-RU" sz="900" strike="noStrike">
                <a:solidFill>
                  <a:srgbClr val="8B8B8B"/>
                </a:solidFill>
                <a:latin typeface="Calibri"/>
                <a:ea typeface="DejaVu Sans"/>
              </a:rPr>
              <a:t>6</a:t>
            </a:fld>
            <a:endParaRPr/>
          </a:p>
        </p:txBody>
      </p:sp>
      <p:pic>
        <p:nvPicPr>
          <p:cNvPr id="134" name="Рисунок 133"/>
          <p:cNvPicPr/>
          <p:nvPr/>
        </p:nvPicPr>
        <p:blipFill>
          <a:blip r:embed="rId3"/>
          <a:stretch/>
        </p:blipFill>
        <p:spPr>
          <a:xfrm>
            <a:off x="3889800" y="2592000"/>
            <a:ext cx="4533840" cy="3023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3423054" y="455927"/>
            <a:ext cx="2951640" cy="3023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4000" b="1" i="1" u="sng" strike="noStrike" dirty="0">
                <a:solidFill>
                  <a:srgbClr val="0000FF"/>
                </a:solidFill>
                <a:latin typeface="Times New Roman"/>
              </a:rPr>
              <a:t>СОЛНЦЕ, ВОЗДУХ И ВОДА — НАШИ ЛУЧШИЕ ДРУЗЬЯ!!!</a:t>
            </a:r>
            <a:endParaRPr dirty="0"/>
          </a:p>
        </p:txBody>
      </p:sp>
      <p:pic>
        <p:nvPicPr>
          <p:cNvPr id="136" name="Рисунок 5"/>
          <p:cNvPicPr/>
          <p:nvPr/>
        </p:nvPicPr>
        <p:blipFill>
          <a:blip r:embed="rId2"/>
          <a:stretch/>
        </p:blipFill>
        <p:spPr>
          <a:xfrm>
            <a:off x="5167440" y="275400"/>
            <a:ext cx="3745080" cy="2808720"/>
          </a:xfrm>
          <a:prstGeom prst="rect">
            <a:avLst/>
          </a:prstGeom>
          <a:ln>
            <a:noFill/>
          </a:ln>
        </p:spPr>
      </p:pic>
      <p:pic>
        <p:nvPicPr>
          <p:cNvPr id="137" name="Рисунок 136"/>
          <p:cNvPicPr/>
          <p:nvPr/>
        </p:nvPicPr>
        <p:blipFill>
          <a:blip r:embed="rId3"/>
          <a:stretch/>
        </p:blipFill>
        <p:spPr>
          <a:xfrm>
            <a:off x="274320" y="455927"/>
            <a:ext cx="2763360" cy="1906560"/>
          </a:xfrm>
          <a:prstGeom prst="rect">
            <a:avLst/>
          </a:prstGeom>
          <a:ln>
            <a:noFill/>
          </a:ln>
        </p:spPr>
      </p:pic>
      <p:pic>
        <p:nvPicPr>
          <p:cNvPr id="138" name="Рисунок 137"/>
          <p:cNvPicPr/>
          <p:nvPr/>
        </p:nvPicPr>
        <p:blipFill>
          <a:blip r:embed="rId4"/>
          <a:stretch/>
        </p:blipFill>
        <p:spPr>
          <a:xfrm>
            <a:off x="360000" y="3385080"/>
            <a:ext cx="2801520" cy="3023640"/>
          </a:xfrm>
          <a:prstGeom prst="rect">
            <a:avLst/>
          </a:prstGeom>
          <a:ln>
            <a:noFill/>
          </a:ln>
        </p:spPr>
      </p:pic>
      <p:pic>
        <p:nvPicPr>
          <p:cNvPr id="139" name="Рисунок 138"/>
          <p:cNvPicPr/>
          <p:nvPr/>
        </p:nvPicPr>
        <p:blipFill>
          <a:blip r:embed="rId5"/>
          <a:stretch/>
        </p:blipFill>
        <p:spPr>
          <a:xfrm rot="21580800">
            <a:off x="5079970" y="4155856"/>
            <a:ext cx="3740760" cy="2691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CustomShape 1"/>
          <p:cNvSpPr/>
          <p:nvPr/>
        </p:nvSpPr>
        <p:spPr>
          <a:xfrm>
            <a:off x="4777920" y="6177240"/>
            <a:ext cx="409428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1" name="CustomShape 2"/>
          <p:cNvSpPr/>
          <p:nvPr/>
        </p:nvSpPr>
        <p:spPr>
          <a:xfrm>
            <a:off x="6458040" y="6356520"/>
            <a:ext cx="205632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158996A3-4F08-4BE4-BDBC-D6670AA53D8C}" type="slidenum">
              <a:rPr lang="ru-RU" sz="900" strike="noStrike">
                <a:solidFill>
                  <a:srgbClr val="8B8B8B"/>
                </a:solidFill>
                <a:latin typeface="Calibri"/>
                <a:ea typeface="DejaVu Sans"/>
              </a:rPr>
              <a:t>8</a:t>
            </a:fld>
            <a:endParaRPr/>
          </a:p>
        </p:txBody>
      </p:sp>
      <p:sp>
        <p:nvSpPr>
          <p:cNvPr id="142" name="CustomShape 3"/>
          <p:cNvSpPr/>
          <p:nvPr/>
        </p:nvSpPr>
        <p:spPr>
          <a:xfrm>
            <a:off x="288000" y="360000"/>
            <a:ext cx="2519640" cy="1943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600" b="1" i="1" strike="noStrike">
                <a:solidFill>
                  <a:srgbClr val="0000FF"/>
                </a:solidFill>
                <a:latin typeface="Times New Roman"/>
                <a:ea typeface="DejaVu Sans"/>
              </a:rPr>
              <a:t>Спасибо за внимание!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6270</TotalTime>
  <Words>141</Words>
  <Application>Microsoft Office PowerPoint</Application>
  <PresentationFormat>Экран (4:3)</PresentationFormat>
  <Paragraphs>44</Paragraphs>
  <Slides>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Calibri</vt:lpstr>
      <vt:lpstr>DejaVu Sans</vt:lpstr>
      <vt:lpstr>StarSymbol</vt:lpstr>
      <vt:lpstr>Times New Roman</vt:lpstr>
      <vt:lpstr>Office Theme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Пользователь Windows</cp:lastModifiedBy>
  <cp:revision>32</cp:revision>
  <dcterms:created xsi:type="dcterms:W3CDTF">2015-07-03T14:09:28Z</dcterms:created>
  <dcterms:modified xsi:type="dcterms:W3CDTF">2022-09-21T05:46:23Z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Company">
    <vt:lpwstr>DNS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2</vt:i4>
  </property>
  <property fmtid="{D5CDD505-2E9C-101B-9397-08002B2CF9AE}" pid="9" name="PresentationFormat">
    <vt:lpwstr>Экран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8</vt:i4>
  </property>
</Properties>
</file>