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9" r:id="rId3"/>
    <p:sldMasterId id="2147483721" r:id="rId4"/>
  </p:sldMasterIdLst>
  <p:sldIdLst>
    <p:sldId id="257" r:id="rId5"/>
    <p:sldId id="261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0000FF"/>
    <a:srgbClr val="66FF33"/>
    <a:srgbClr val="9900FF"/>
    <a:srgbClr val="00CCFF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86" autoAdjust="0"/>
  </p:normalViewPr>
  <p:slideViewPr>
    <p:cSldViewPr>
      <p:cViewPr varScale="1">
        <p:scale>
          <a:sx n="71" d="100"/>
          <a:sy n="71" d="100"/>
        </p:scale>
        <p:origin x="153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D6C98-A07E-46D5-B500-6F3ED0C3533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BF92B-7A24-4BA4-A0EE-B8BAA15515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40008-5852-43D3-9EDF-5EBACAC016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E4076-8079-43C6-86C6-6B801D3246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23206-5667-4ED0-8D16-DED8849A73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83AED-CBA6-4928-BC99-B1DDBF4F703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B72BD-64C4-44DF-BEBA-11B972C8E4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73286-7F93-4CA8-A290-D85AE444D7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7AEC4-0484-400B-9611-033BBD9135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F0CF0-BE5A-44E8-BFF9-434F9B485B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94F2D-98F1-474E-9DB7-DBE8B437FB0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265A0-501E-4113-ADA0-3115E60516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B0F11-E92C-4DC7-A4E2-B75E8C0100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01073-36DF-43A8-B445-56FE537DF9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EDF42-7E0F-4525-8351-110EA87829E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11D8-9A31-44B1-974B-3A9A43B03C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30D02-B828-4F7C-AFC4-126D4CC642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92D74-1A09-41E7-8D7E-160B4D181C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32C9D-AD08-438D-B5DD-E450A15EBDE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7A482-6673-44B6-B376-F3EA182E359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8E952-AA74-43FE-A9D9-0E1AE9141A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4E556-ADBD-43AC-A3BC-E09F7CC033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5CE90-395D-4D98-A46F-BCDFD72AAB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D6C98-A07E-46D5-B500-6F3ED0C3533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BF92B-7A24-4BA4-A0EE-B8BAA15515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40008-5852-43D3-9EDF-5EBACAC016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E4076-8079-43C6-86C6-6B801D3246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23206-5667-4ED0-8D16-DED8849A73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83AED-CBA6-4928-BC99-B1DDBF4F703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B72BD-64C4-44DF-BEBA-11B972C8E4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73286-7F93-4CA8-A290-D85AE444D7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7AEC4-0484-400B-9611-033BBD9135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F0CF0-BE5A-44E8-BFF9-434F9B485B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94F2D-98F1-474E-9DB7-DBE8B437FB0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265A0-501E-4113-ADA0-3115E60516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BE84708-01BE-4F9D-8C5A-EA8DC3A71E75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2487BDC-8E01-4358-99AB-A58C7517CB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586B01-AAA2-4002-B842-F1DD138348C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99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298C8F-9CEA-4BEF-BC71-E7F3AABE239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advTm="24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586B01-AAA2-4002-B842-F1DD138348C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958850" y="423863"/>
            <a:ext cx="75612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Урок математики </a:t>
            </a: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 2 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классе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по теме </a:t>
            </a: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«МЕТР»</a:t>
            </a:r>
            <a:endParaRPr lang="ru-RU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Рисунок 5" descr="metr_stoljara.gif"/>
          <p:cNvPicPr>
            <a:picLocks noChangeAspect="1"/>
          </p:cNvPicPr>
          <p:nvPr/>
        </p:nvPicPr>
        <p:blipFill>
          <a:blip r:embed="rId2" cstate="print">
            <a:lum bright="17000"/>
          </a:blip>
          <a:stretch>
            <a:fillRect/>
          </a:stretch>
        </p:blipFill>
        <p:spPr>
          <a:xfrm>
            <a:off x="5868144" y="908720"/>
            <a:ext cx="3064234" cy="39604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7" name="Рисунок 6" descr="rul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772816"/>
            <a:ext cx="3122385" cy="4221088"/>
          </a:xfrm>
          <a:prstGeom prst="rect">
            <a:avLst/>
          </a:prstGeom>
        </p:spPr>
      </p:pic>
    </p:spTree>
  </p:cSld>
  <p:clrMapOvr>
    <a:masterClrMapping/>
  </p:clrMapOvr>
  <p:transition advTm="24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51720" y="476672"/>
            <a:ext cx="5688632" cy="13388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м = … дм</a:t>
            </a:r>
            <a:endParaRPr lang="ru-RU" sz="5400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1844824"/>
            <a:ext cx="5688632" cy="11848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90 дм = … м</a:t>
            </a:r>
            <a:endParaRPr lang="ru-RU" sz="5400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3140968"/>
            <a:ext cx="6624736" cy="13388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м 3 дм = … дм</a:t>
            </a:r>
            <a:endParaRPr lang="ru-RU" sz="5400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63688" y="4509120"/>
            <a:ext cx="6048672" cy="13388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45 дм = …м … дм</a:t>
            </a:r>
            <a:endParaRPr lang="ru-RU" sz="5400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347864" y="72391"/>
            <a:ext cx="3096344" cy="1523494"/>
          </a:xfrm>
          <a:prstGeom prst="rect">
            <a:avLst/>
          </a:prstGeom>
          <a:noFill/>
        </p:spPr>
        <p:txBody>
          <a:bodyPr wrap="square" lIns="91440" tIns="0" rIns="91440" bIns="0" anchor="b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66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Тест</a:t>
            </a:r>
            <a:endParaRPr lang="ru-RU" sz="6600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34076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1. С какой величиной работали?</a:t>
            </a:r>
            <a:endParaRPr lang="ru-RU" sz="360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Блок-схема: подготовка 7"/>
          <p:cNvSpPr/>
          <p:nvPr/>
        </p:nvSpPr>
        <p:spPr>
          <a:xfrm>
            <a:off x="755576" y="2060848"/>
            <a:ext cx="2160240" cy="576064"/>
          </a:xfrm>
          <a:prstGeom prst="flowChartPreparati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масса</a:t>
            </a:r>
            <a:endParaRPr lang="ru-RU" sz="2400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3491880" y="2060848"/>
            <a:ext cx="2376264" cy="576064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длина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Блок-схема: подготовка 9"/>
          <p:cNvSpPr/>
          <p:nvPr/>
        </p:nvSpPr>
        <p:spPr>
          <a:xfrm>
            <a:off x="6444208" y="2060848"/>
            <a:ext cx="2304256" cy="576064"/>
          </a:xfrm>
          <a:prstGeom prst="flowChartPreparati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время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21328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131839" y="2132856"/>
            <a:ext cx="509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84168" y="21328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51520" y="321297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2. Что не является единицей измерения длины?</a:t>
            </a:r>
            <a:endParaRPr lang="ru-RU" sz="360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2" name="Блок-схема: подготовка 31"/>
          <p:cNvSpPr/>
          <p:nvPr/>
        </p:nvSpPr>
        <p:spPr>
          <a:xfrm>
            <a:off x="1331640" y="4509120"/>
            <a:ext cx="1080120" cy="576064"/>
          </a:xfrm>
          <a:prstGeom prst="flowChartPreparati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см</a:t>
            </a:r>
            <a:endParaRPr lang="ru-RU" sz="2400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Блок-схема: подготовка 32"/>
          <p:cNvSpPr/>
          <p:nvPr/>
        </p:nvSpPr>
        <p:spPr>
          <a:xfrm>
            <a:off x="3275856" y="4509120"/>
            <a:ext cx="1152128" cy="576064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м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4" name="Блок-схема: подготовка 33"/>
          <p:cNvSpPr/>
          <p:nvPr/>
        </p:nvSpPr>
        <p:spPr>
          <a:xfrm>
            <a:off x="5220072" y="4509120"/>
            <a:ext cx="1224136" cy="576064"/>
          </a:xfrm>
          <a:prstGeom prst="flowChartPreparati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1600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</a:t>
            </a:r>
            <a:endParaRPr lang="ru-RU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843808" y="4581128"/>
            <a:ext cx="509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</a:t>
            </a:r>
            <a:endParaRPr lang="ru-RU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788024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38" name="Блок-схема: подготовка 37"/>
          <p:cNvSpPr/>
          <p:nvPr/>
        </p:nvSpPr>
        <p:spPr>
          <a:xfrm>
            <a:off x="7164288" y="4509120"/>
            <a:ext cx="1224136" cy="576064"/>
          </a:xfrm>
          <a:prstGeom prst="flowChartPreparation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дм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32240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</a:t>
            </a:r>
            <a:endParaRPr lang="ru-RU" b="1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4139952" y="2564904"/>
            <a:ext cx="1080120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436096" y="5013176"/>
            <a:ext cx="792088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90872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3. В какой единице удобнее измерить длину комнаты?</a:t>
            </a:r>
            <a:endParaRPr lang="ru-RU" sz="360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Блок-схема: подготовка 7"/>
          <p:cNvSpPr/>
          <p:nvPr/>
        </p:nvSpPr>
        <p:spPr>
          <a:xfrm>
            <a:off x="755576" y="2204864"/>
            <a:ext cx="2160240" cy="576064"/>
          </a:xfrm>
          <a:prstGeom prst="flowChartPreparati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см</a:t>
            </a:r>
            <a:endParaRPr lang="ru-RU" sz="2400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3491880" y="2204864"/>
            <a:ext cx="2376264" cy="576064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дм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Блок-схема: подготовка 9"/>
          <p:cNvSpPr/>
          <p:nvPr/>
        </p:nvSpPr>
        <p:spPr>
          <a:xfrm>
            <a:off x="6444208" y="2204864"/>
            <a:ext cx="2304256" cy="576064"/>
          </a:xfrm>
          <a:prstGeom prst="flowChartPreparati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131839" y="2276872"/>
            <a:ext cx="509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84168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51520" y="321297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4. Какой единицей удобнее измерить длину крышки письменного стола?</a:t>
            </a:r>
            <a:endParaRPr lang="ru-RU" sz="360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2" name="Блок-схема: подготовка 31"/>
          <p:cNvSpPr/>
          <p:nvPr/>
        </p:nvSpPr>
        <p:spPr>
          <a:xfrm>
            <a:off x="1331640" y="4581128"/>
            <a:ext cx="1080120" cy="576064"/>
          </a:xfrm>
          <a:prstGeom prst="flowChartPreparati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см</a:t>
            </a:r>
            <a:endParaRPr lang="ru-RU" sz="2400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Блок-схема: подготовка 32"/>
          <p:cNvSpPr/>
          <p:nvPr/>
        </p:nvSpPr>
        <p:spPr>
          <a:xfrm>
            <a:off x="3275856" y="4581128"/>
            <a:ext cx="1152128" cy="576064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м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4" name="Блок-схема: подготовка 33"/>
          <p:cNvSpPr/>
          <p:nvPr/>
        </p:nvSpPr>
        <p:spPr>
          <a:xfrm>
            <a:off x="5220072" y="4581128"/>
            <a:ext cx="1224136" cy="576064"/>
          </a:xfrm>
          <a:prstGeom prst="flowChartPreparati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мм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1600" y="46531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</a:t>
            </a:r>
            <a:endParaRPr lang="ru-RU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843808" y="4653136"/>
            <a:ext cx="509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</a:t>
            </a:r>
            <a:endParaRPr lang="ru-RU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788024" y="46531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38" name="Блок-схема: подготовка 37"/>
          <p:cNvSpPr/>
          <p:nvPr/>
        </p:nvSpPr>
        <p:spPr>
          <a:xfrm>
            <a:off x="7164288" y="4581128"/>
            <a:ext cx="1224136" cy="576064"/>
          </a:xfrm>
          <a:prstGeom prst="flowChartPreparation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дм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32240" y="46531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</a:t>
            </a:r>
            <a:endParaRPr lang="ru-RU" b="1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7020272" y="2708920"/>
            <a:ext cx="1080120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452320" y="5085184"/>
            <a:ext cx="648072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28499" y="0"/>
            <a:ext cx="595868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8800" b="1" cap="all" spc="600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 </a:t>
            </a:r>
            <a:r>
              <a:rPr lang="ru-RU" sz="8800" b="1" cap="all" spc="600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 Т </a:t>
            </a:r>
            <a:r>
              <a:rPr lang="ru-RU" sz="8800" b="1" cap="all" spc="600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 ?</a:t>
            </a:r>
            <a:endParaRPr lang="ru-RU" sz="8800" b="1" cap="all" spc="600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240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MCj042446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484313"/>
            <a:ext cx="5400675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2" name="WordArt 14" descr="Частый вертикальный"/>
          <p:cNvSpPr>
            <a:spLocks noChangeArrowheads="1" noChangeShapeType="1" noTextEdit="1"/>
          </p:cNvSpPr>
          <p:nvPr/>
        </p:nvSpPr>
        <p:spPr bwMode="auto">
          <a:xfrm rot="537064">
            <a:off x="2771775" y="404813"/>
            <a:ext cx="5111750" cy="123666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293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cs typeface="Arial"/>
              </a:rPr>
              <a:t>Спасибо за работу!</a:t>
            </a:r>
          </a:p>
        </p:txBody>
      </p:sp>
      <p:pic>
        <p:nvPicPr>
          <p:cNvPr id="4" name="Рисунок 3" descr="3041879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653136"/>
            <a:ext cx="1362075" cy="1362075"/>
          </a:xfrm>
          <a:prstGeom prst="rect">
            <a:avLst/>
          </a:prstGeom>
        </p:spPr>
      </p:pic>
      <p:pic>
        <p:nvPicPr>
          <p:cNvPr id="5" name="Рисунок 4" descr="11674160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3068960"/>
            <a:ext cx="4176464" cy="40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87624" y="332656"/>
            <a:ext cx="7848872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400" b="1" i="1" dirty="0"/>
              <a:t>Начинается урок.</a:t>
            </a:r>
          </a:p>
          <a:p>
            <a:pPr algn="ctr"/>
            <a:r>
              <a:rPr lang="ru-RU" sz="3400" b="1" i="1" dirty="0"/>
              <a:t>Он пойдет </a:t>
            </a:r>
            <a:r>
              <a:rPr lang="ru-RU" sz="3400" b="1" i="1" dirty="0" smtClean="0"/>
              <a:t>всем нам </a:t>
            </a:r>
            <a:r>
              <a:rPr lang="ru-RU" sz="3400" b="1" i="1" dirty="0"/>
              <a:t>впрок.</a:t>
            </a:r>
          </a:p>
          <a:p>
            <a:pPr algn="ctr"/>
            <a:r>
              <a:rPr lang="ru-RU" sz="3400" b="1" i="1" dirty="0" smtClean="0"/>
              <a:t>Постараемся всё понять</a:t>
            </a:r>
            <a:r>
              <a:rPr lang="ru-RU" sz="3400" b="1" i="1" dirty="0"/>
              <a:t>,</a:t>
            </a:r>
          </a:p>
          <a:p>
            <a:pPr algn="ctr"/>
            <a:r>
              <a:rPr lang="ru-RU" sz="3400" b="1" i="1" dirty="0" smtClean="0"/>
              <a:t>Научимся тайны </a:t>
            </a:r>
            <a:r>
              <a:rPr lang="ru-RU" sz="3400" b="1" i="1" dirty="0"/>
              <a:t>открывать,</a:t>
            </a:r>
          </a:p>
          <a:p>
            <a:pPr algn="ctr"/>
            <a:r>
              <a:rPr lang="ru-RU" sz="3400" b="1" i="1" dirty="0"/>
              <a:t>Ответы полные </a:t>
            </a:r>
            <a:r>
              <a:rPr lang="ru-RU" sz="3400" b="1" i="1" dirty="0" smtClean="0"/>
              <a:t>давать</a:t>
            </a:r>
            <a:endParaRPr lang="ru-RU" sz="3400" b="1" i="1" dirty="0"/>
          </a:p>
          <a:p>
            <a:pPr algn="ctr"/>
            <a:r>
              <a:rPr lang="ru-RU" sz="3400" b="1" i="1" dirty="0"/>
              <a:t>И на уроке не </a:t>
            </a:r>
            <a:r>
              <a:rPr lang="ru-RU" sz="3400" b="1" i="1" dirty="0" smtClean="0"/>
              <a:t>зевать. </a:t>
            </a:r>
            <a:endParaRPr lang="ru-RU" sz="3400" b="1" i="1" dirty="0"/>
          </a:p>
        </p:txBody>
      </p:sp>
      <p:pic>
        <p:nvPicPr>
          <p:cNvPr id="9" name="Рисунок 8" descr="stock-vector-baby-height-measure-in-original-proportions-vector-illustration-eps-2090155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440562"/>
            <a:ext cx="3203848" cy="3417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 descr="3473182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3284984"/>
            <a:ext cx="2838450" cy="1838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1196752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75"/>
            </a:pPr>
            <a:r>
              <a:rPr lang="ru-RU" sz="5400" b="1" dirty="0" smtClean="0">
                <a:solidFill>
                  <a:srgbClr val="00B050"/>
                </a:solidFill>
              </a:rPr>
              <a:t>   64   76   35   68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7704" y="2636912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5400" b="1" dirty="0" smtClean="0">
                <a:solidFill>
                  <a:srgbClr val="FF0000"/>
                </a:solidFill>
              </a:rPr>
              <a:t>72   62   73   32   65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07704" y="4221088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5400" b="1" dirty="0"/>
              <a:t>9</a:t>
            </a:r>
            <a:r>
              <a:rPr lang="ru-RU" sz="5400" b="1" dirty="0" smtClean="0"/>
              <a:t>2   82   93   52   85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1196752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00B050"/>
                </a:solidFill>
              </a:rPr>
              <a:t>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16216" y="4797152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66FF33"/>
                </a:solidFill>
              </a:rPr>
              <a:t>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4288" y="1412776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CC00CC"/>
                </a:solidFill>
              </a:rPr>
              <a:t>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23728" y="4221088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00CCFF"/>
                </a:solidFill>
              </a:rPr>
              <a:t>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88024" y="548680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FFFF00"/>
                </a:solidFill>
              </a:rPr>
              <a:t>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19872" y="836712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0000FF"/>
                </a:solidFill>
              </a:rPr>
              <a:t>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44008" y="4365104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9900FF"/>
                </a:solidFill>
              </a:rPr>
              <a:t>Н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96136" y="2636912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47664" y="2348880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00B050"/>
                </a:solidFill>
              </a:rPr>
              <a:t>В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55776" y="2348880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66FF33"/>
                </a:solidFill>
              </a:rPr>
              <a:t>Е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19872" y="2348880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CC00CC"/>
                </a:solidFill>
              </a:rPr>
              <a:t>Л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55976" y="2348880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0000FF"/>
                </a:solidFill>
              </a:rPr>
              <a:t>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20072" y="2348880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FFFF00"/>
                </a:solidFill>
              </a:rPr>
              <a:t>Ч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84168" y="2348880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00CCFF"/>
                </a:solidFill>
              </a:rPr>
              <a:t>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48264" y="2348880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9900FF"/>
                </a:solidFill>
              </a:rPr>
              <a:t>Н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12360" y="2348880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9600" b="1" dirty="0" smtClean="0">
                <a:solidFill>
                  <a:srgbClr val="FF0000"/>
                </a:solidFill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79712" y="1124744"/>
          <a:ext cx="5976664" cy="4320480"/>
        </p:xfrm>
        <a:graphic>
          <a:graphicData uri="http://schemas.openxmlformats.org/drawingml/2006/table">
            <a:tbl>
              <a:tblPr/>
              <a:tblGrid>
                <a:gridCol w="2988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8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28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Величина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Единица измерения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масса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ч, мин, сек.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время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см, мм, дм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4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длина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г, кг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" name="Рисунок 9" descr="89985083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780928"/>
            <a:ext cx="1008112" cy="1008112"/>
          </a:xfrm>
          <a:prstGeom prst="rect">
            <a:avLst/>
          </a:prstGeom>
        </p:spPr>
      </p:pic>
      <p:pic>
        <p:nvPicPr>
          <p:cNvPr id="11" name="Рисунок 10" descr="34775292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339752" y="3645024"/>
            <a:ext cx="864096" cy="1036915"/>
          </a:xfrm>
          <a:prstGeom prst="rect">
            <a:avLst/>
          </a:prstGeom>
        </p:spPr>
      </p:pic>
      <p:pic>
        <p:nvPicPr>
          <p:cNvPr id="12" name="Рисунок 11" descr="2121827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4509120"/>
            <a:ext cx="1177677" cy="11776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93245E-7 C 0.07343 -0.00347 0.14687 -0.00694 0.18107 -3.93245E-7 C 0.21527 0.00694 0.19704 0.03493 0.20486 0.04187 C 0.21267 0.04881 0.22447 0.03493 0.22847 0.04187 C 0.23246 0.04881 0.22204 0.07703 0.22847 0.08397 C 0.23489 0.09091 0.25989 0.07356 0.2677 0.08397 C 0.27552 0.09438 0.26788 0.13463 0.27569 0.14689 C 0.2835 0.15915 0.30729 0.15036 0.3151 0.1573 C 0.32291 0.16424 0.31649 0.18344 0.32291 0.18876 C 0.32934 0.19408 0.34913 0.17997 0.35434 0.18876 C 0.35954 0.19755 0.34635 0.23248 0.35434 0.24127 C 0.36232 0.25006 0.39392 0.24127 0.40173 0.24127 " pathEditMode="relative" ptsTypes="aaaaaaaaaa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05644E-6 C 0.05105 0.00509 0.10226 0.01041 0.12587 2.05644E-6 C 0.14948 -0.01041 0.13125 -0.05251 0.14167 -0.06292 C 0.15209 -0.07333 0.17969 -0.05413 0.18889 -0.06292 C 0.19809 -0.07171 0.18768 -0.10664 0.19688 -0.11543 C 0.20608 -0.12422 0.23629 -0.10849 0.2441 -0.11543 C 0.25191 -0.12237 0.23629 -0.15036 0.2441 -0.1573 C 0.25191 -0.16424 0.28351 -0.1573 0.29132 -0.1573 " pathEditMode="relative" ptsTypes="aaaaaaaA">
                                      <p:cBhvr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9.32223E-7 C 0.01961 0.00509 0.0394 0.01041 0.04721 9.32223E-7 C 0.05503 -0.01041 0.02221 -0.05251 0.04721 -0.06292 C 0.07221 -0.07333 0.16926 -0.05066 0.19687 -0.06292 C 0.22447 -0.07518 0.18749 -0.12214 0.21249 -0.13625 C 0.23749 -0.15036 0.32412 -0.14504 0.34635 -0.14689 " pathEditMode="relative" ptsTypes="aaaaaA">
                                      <p:cBhvr>
                                        <p:cTn id="1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547664" y="476672"/>
            <a:ext cx="7128792" cy="54041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80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Древние </a:t>
            </a:r>
          </a:p>
          <a:p>
            <a:pPr>
              <a:lnSpc>
                <a:spcPct val="150000"/>
              </a:lnSpc>
            </a:pPr>
            <a:r>
              <a:rPr lang="ru-RU" sz="8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единицы </a:t>
            </a:r>
          </a:p>
          <a:p>
            <a:pPr>
              <a:lnSpc>
                <a:spcPct val="150000"/>
              </a:lnSpc>
            </a:pPr>
            <a:r>
              <a:rPr lang="ru-RU" sz="80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измерения</a:t>
            </a:r>
            <a:endParaRPr lang="ru-RU" sz="80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Рисунок 11" descr="74862211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94702">
            <a:off x="67471" y="4432575"/>
            <a:ext cx="12192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2_www.go2life.net_1348603797_ancient_measures_b_9b19971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547664" y="404664"/>
            <a:ext cx="7128792" cy="20345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9600" b="1" i="1" cap="none" spc="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Метр</a:t>
            </a:r>
            <a:endParaRPr lang="ru-RU" sz="9600" b="1" i="1" cap="none" spc="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88412425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620688"/>
            <a:ext cx="1841748" cy="1837164"/>
          </a:xfrm>
          <a:prstGeom prst="rect">
            <a:avLst/>
          </a:prstGeom>
        </p:spPr>
      </p:pic>
      <p:pic>
        <p:nvPicPr>
          <p:cNvPr id="4" name="Рисунок 3" descr="98359517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79" y="908720"/>
            <a:ext cx="1463087" cy="139407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47664" y="2996952"/>
            <a:ext cx="1872208" cy="13388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м =</a:t>
            </a:r>
            <a:endParaRPr lang="ru-RU" sz="5400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2996952"/>
            <a:ext cx="2736304" cy="13388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 дм =</a:t>
            </a:r>
            <a:endParaRPr lang="ru-RU" sz="5400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40152" y="2996952"/>
            <a:ext cx="2592288" cy="13388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100 см</a:t>
            </a:r>
            <a:endParaRPr lang="ru-RU" sz="5400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59632" y="332656"/>
            <a:ext cx="712879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Знакомство с приборами для измерения метрами</a:t>
            </a:r>
            <a:endParaRPr lang="ru-RU" sz="32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depositphotos_26528253-Tape-meas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4505590"/>
            <a:ext cx="3838595" cy="2352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c30bd15ccbe75ae7c56f0a25b608425345258268afb5f19f9dbb4cc877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772816"/>
            <a:ext cx="4420333" cy="30963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2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1412776"/>
            <a:ext cx="3131840" cy="3126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95540831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548680"/>
            <a:ext cx="1733550" cy="990600"/>
          </a:xfrm>
          <a:prstGeom prst="rect">
            <a:avLst/>
          </a:prstGeom>
        </p:spPr>
      </p:pic>
      <p:pic>
        <p:nvPicPr>
          <p:cNvPr id="11" name="Рисунок 10" descr="9617417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876800"/>
            <a:ext cx="1609725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135</TotalTime>
  <Words>220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Calibri</vt:lpstr>
      <vt:lpstr>Times New Roman</vt:lpstr>
      <vt:lpstr>Verdana</vt:lpstr>
      <vt:lpstr>Wingdings 2</vt:lpstr>
      <vt:lpstr>Аспект</vt:lpstr>
      <vt:lpstr>Оформление по умолчанию</vt:lpstr>
      <vt:lpstr>1_Оформление по умолчанию</vt:lpstr>
      <vt:lpstr>2_Оформление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User</cp:lastModifiedBy>
  <cp:revision>11</cp:revision>
  <dcterms:created xsi:type="dcterms:W3CDTF">2017-01-30T16:58:20Z</dcterms:created>
  <dcterms:modified xsi:type="dcterms:W3CDTF">2022-09-22T08:04:05Z</dcterms:modified>
</cp:coreProperties>
</file>