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65" r:id="rId4"/>
    <p:sldId id="266" r:id="rId5"/>
    <p:sldId id="269" r:id="rId6"/>
    <p:sldId id="271" r:id="rId7"/>
    <p:sldId id="270" r:id="rId8"/>
    <p:sldId id="272" r:id="rId9"/>
    <p:sldId id="268" r:id="rId10"/>
    <p:sldId id="273" r:id="rId11"/>
    <p:sldId id="274" r:id="rId12"/>
    <p:sldId id="275" r:id="rId13"/>
    <p:sldId id="263" r:id="rId14"/>
    <p:sldId id="26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BF24-AA57-4AFB-94A2-71EEEB34E3BD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F059C-7D02-4742-92BC-42BA055490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2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B4055AF-3998-429C-9596-D4443C00C30F}"/>
              </a:ext>
            </a:extLst>
          </p:cNvPr>
          <p:cNvSpPr txBox="1"/>
          <p:nvPr/>
        </p:nvSpPr>
        <p:spPr>
          <a:xfrm>
            <a:off x="2918691" y="5834674"/>
            <a:ext cx="6354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0BF697F1-DAFB-46B6-8A51-6CC22BA66092}"/>
              </a:ext>
            </a:extLst>
          </p:cNvPr>
          <p:cNvSpPr/>
          <p:nvPr/>
        </p:nvSpPr>
        <p:spPr>
          <a:xfrm>
            <a:off x="2918691" y="748377"/>
            <a:ext cx="5530273" cy="204816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русского языка во 2 классе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69D0AC3-6419-42CF-B539-2D7C390FE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834" y="4046220"/>
            <a:ext cx="2694891" cy="26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75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954780" y="293254"/>
            <a:ext cx="3692467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основу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8EFCA6-E896-4AA6-A6DF-7E89A267C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3478" y="245600"/>
            <a:ext cx="2145271" cy="214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930958" y="1318235"/>
            <a:ext cx="8732520" cy="1533323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/>
              <a:t>Журавли живут возле болот, лесных озер, на лугах, берегах речек.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4C9F3D84-9702-4AE2-97DE-1BF3A4DA0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48" y="2851558"/>
            <a:ext cx="2890975" cy="380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7C6CBA83-89A1-43B9-A888-F4D1302F8F47}"/>
              </a:ext>
            </a:extLst>
          </p:cNvPr>
          <p:cNvSpPr/>
          <p:nvPr/>
        </p:nvSpPr>
        <p:spPr>
          <a:xfrm>
            <a:off x="930958" y="1318235"/>
            <a:ext cx="8732520" cy="1533323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Журавли живут </a:t>
            </a:r>
            <a:r>
              <a:rPr lang="ru-RU" sz="4000" b="1" dirty="0"/>
              <a:t>возле болот, лесных озер, на лугах, берегах речек.</a:t>
            </a:r>
            <a:endParaRPr lang="ru-RU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18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954780" y="293254"/>
            <a:ext cx="3692467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основу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8EFCA6-E896-4AA6-A6DF-7E89A267C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3478" y="245600"/>
            <a:ext cx="2145271" cy="214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930958" y="1318235"/>
            <a:ext cx="8732520" cy="922045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Гнёзда строят прямо на земле.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4C9F3D84-9702-4AE2-97DE-1BF3A4DA0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48" y="2851558"/>
            <a:ext cx="2890975" cy="380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8B3D4746-EC77-4146-8DFD-3398E877128D}"/>
              </a:ext>
            </a:extLst>
          </p:cNvPr>
          <p:cNvSpPr/>
          <p:nvPr/>
        </p:nvSpPr>
        <p:spPr>
          <a:xfrm>
            <a:off x="930958" y="1318235"/>
            <a:ext cx="8732520" cy="1533323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Гнёзда строят прямо </a:t>
            </a:r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на земле.</a:t>
            </a:r>
          </a:p>
        </p:txBody>
      </p:sp>
    </p:spTree>
    <p:extLst>
      <p:ext uri="{BB962C8B-B14F-4D97-AF65-F5344CB8AC3E}">
        <p14:creationId xmlns:p14="http://schemas.microsoft.com/office/powerpoint/2010/main" val="78286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954780" y="293254"/>
            <a:ext cx="3692467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основу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8EFCA6-E896-4AA6-A6DF-7E89A267C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3478" y="245600"/>
            <a:ext cx="2145271" cy="214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770938" y="1571696"/>
            <a:ext cx="8732520" cy="819175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Журавль кружит над гнездом.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4C9F3D84-9702-4AE2-97DE-1BF3A4DA0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848" y="2851558"/>
            <a:ext cx="2890975" cy="380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E985D355-1B2E-4C27-B1DC-DD4EEB8736C1}"/>
              </a:ext>
            </a:extLst>
          </p:cNvPr>
          <p:cNvSpPr/>
          <p:nvPr/>
        </p:nvSpPr>
        <p:spPr>
          <a:xfrm>
            <a:off x="770938" y="1571696"/>
            <a:ext cx="8732520" cy="819175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Журавль кружит </a:t>
            </a:r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над гнездом.</a:t>
            </a:r>
          </a:p>
        </p:txBody>
      </p:sp>
    </p:spTree>
    <p:extLst>
      <p:ext uri="{BB962C8B-B14F-4D97-AF65-F5344CB8AC3E}">
        <p14:creationId xmlns:p14="http://schemas.microsoft.com/office/powerpoint/2010/main" val="4667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44999" y="415637"/>
            <a:ext cx="3255818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Самооценка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34F43CBB-1158-421E-B7C3-9F25FE590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974" y="208329"/>
            <a:ext cx="3050309" cy="305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A854EF6E-2009-4E77-A0EB-75C3C84CA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64" y="3390982"/>
            <a:ext cx="3050309" cy="305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CCF1E767-AF55-45C2-85D5-5FEDA8CBF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999" y="2140509"/>
            <a:ext cx="3050309" cy="305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D0D49675-BF5C-402C-A7F2-DCCBCD94A7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"/>
          <a:stretch/>
        </p:blipFill>
        <p:spPr bwMode="auto">
          <a:xfrm>
            <a:off x="174245" y="3258638"/>
            <a:ext cx="4601590" cy="293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DAB446BB-F8BB-4FA4-9BFA-14A582CAD1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"/>
          <a:stretch/>
        </p:blipFill>
        <p:spPr bwMode="auto">
          <a:xfrm>
            <a:off x="4167125" y="2500814"/>
            <a:ext cx="4601590" cy="293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50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61163" y="369456"/>
            <a:ext cx="4008467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 фразу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44680ED-F6BA-442C-9428-35FAEF6BE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4" y="3523029"/>
            <a:ext cx="3050309" cy="305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ыноска: изогнутая линия 8">
            <a:extLst>
              <a:ext uri="{FF2B5EF4-FFF2-40B4-BE49-F238E27FC236}">
                <a16:creationId xmlns:a16="http://schemas.microsoft.com/office/drawing/2014/main" id="{2B7417C2-98C9-4912-AEE2-7A3099FF41C8}"/>
              </a:ext>
            </a:extLst>
          </p:cNvPr>
          <p:cNvSpPr/>
          <p:nvPr/>
        </p:nvSpPr>
        <p:spPr>
          <a:xfrm>
            <a:off x="4461163" y="2091996"/>
            <a:ext cx="4831427" cy="1748483"/>
          </a:xfrm>
          <a:prstGeom prst="borderCallout2">
            <a:avLst>
              <a:gd name="adj1" fmla="val 48577"/>
              <a:gd name="adj2" fmla="val -367"/>
              <a:gd name="adj3" fmla="val 137949"/>
              <a:gd name="adj4" fmla="val -20139"/>
              <a:gd name="adj5" fmla="val 185668"/>
              <a:gd name="adj6" fmla="val -54635"/>
            </a:avLst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Основу предложения составляют …</a:t>
            </a:r>
          </a:p>
        </p:txBody>
      </p:sp>
    </p:spTree>
    <p:extLst>
      <p:ext uri="{BB962C8B-B14F-4D97-AF65-F5344CB8AC3E}">
        <p14:creationId xmlns:p14="http://schemas.microsoft.com/office/powerpoint/2010/main" val="224915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AF38861-53D8-456A-A897-3831F61B0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4" y="3523029"/>
            <a:ext cx="3050309" cy="305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: изогнутая линия 2">
            <a:extLst>
              <a:ext uri="{FF2B5EF4-FFF2-40B4-BE49-F238E27FC236}">
                <a16:creationId xmlns:a16="http://schemas.microsoft.com/office/drawing/2014/main" id="{662535A7-B678-45CE-9D7F-315B1FFB48F2}"/>
              </a:ext>
            </a:extLst>
          </p:cNvPr>
          <p:cNvSpPr/>
          <p:nvPr/>
        </p:nvSpPr>
        <p:spPr>
          <a:xfrm>
            <a:off x="4645889" y="2033317"/>
            <a:ext cx="2909455" cy="2052673"/>
          </a:xfrm>
          <a:prstGeom prst="borderCallout2">
            <a:avLst>
              <a:gd name="adj1" fmla="val 48448"/>
              <a:gd name="adj2" fmla="val -225"/>
              <a:gd name="adj3" fmla="val 88495"/>
              <a:gd name="adj4" fmla="val -26320"/>
              <a:gd name="adj5" fmla="val 161390"/>
              <a:gd name="adj6" fmla="val -96648"/>
            </a:avLst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Сегодня у меня …. настроение</a:t>
            </a:r>
          </a:p>
        </p:txBody>
      </p:sp>
      <p:pic>
        <p:nvPicPr>
          <p:cNvPr id="6" name="Неизвестен - Веселые звуки (минус) (www.hotplayer.ru)">
            <a:hlinkClick r:id="" action="ppaction://media"/>
            <a:extLst>
              <a:ext uri="{FF2B5EF4-FFF2-40B4-BE49-F238E27FC236}">
                <a16:creationId xmlns:a16="http://schemas.microsoft.com/office/drawing/2014/main" id="{140503F4-44DE-4505-ABFC-28B5CD4A1C1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5310" y="6035040"/>
            <a:ext cx="396240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79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5043055" y="416590"/>
            <a:ext cx="1806054" cy="69177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?????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3992418" y="1294246"/>
            <a:ext cx="3907328" cy="928141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солнышко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8EFCA6-E896-4AA6-A6DF-7E89A267C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84" y="299185"/>
            <a:ext cx="2361556" cy="236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1004548A-6033-46EB-86EA-BBCC79DA4D1D}"/>
              </a:ext>
            </a:extLst>
          </p:cNvPr>
          <p:cNvSpPr/>
          <p:nvPr/>
        </p:nvSpPr>
        <p:spPr>
          <a:xfrm rot="1784352">
            <a:off x="8330420" y="4661675"/>
            <a:ext cx="2856692" cy="928141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светит 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8C77E31C-7157-4E00-9B0F-D1857471D05C}"/>
              </a:ext>
            </a:extLst>
          </p:cNvPr>
          <p:cNvSpPr/>
          <p:nvPr/>
        </p:nvSpPr>
        <p:spPr>
          <a:xfrm rot="19898630">
            <a:off x="5520690" y="2800984"/>
            <a:ext cx="2336626" cy="928141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ветер 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2F37646C-4D0F-4024-8BE3-106FAEEDEB3D}"/>
              </a:ext>
            </a:extLst>
          </p:cNvPr>
          <p:cNvSpPr/>
          <p:nvPr/>
        </p:nvSpPr>
        <p:spPr>
          <a:xfrm rot="1269845">
            <a:off x="8759594" y="1809403"/>
            <a:ext cx="1998345" cy="928141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дует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817F863E-F848-4FF4-BEF2-7292D5D5074F}"/>
              </a:ext>
            </a:extLst>
          </p:cNvPr>
          <p:cNvSpPr/>
          <p:nvPr/>
        </p:nvSpPr>
        <p:spPr>
          <a:xfrm rot="20394152">
            <a:off x="1275149" y="3440181"/>
            <a:ext cx="2336627" cy="928141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дети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FB455D4A-BAEC-4B4A-BE41-A85CA16F8357}"/>
              </a:ext>
            </a:extLst>
          </p:cNvPr>
          <p:cNvSpPr/>
          <p:nvPr/>
        </p:nvSpPr>
        <p:spPr>
          <a:xfrm>
            <a:off x="4798147" y="5125745"/>
            <a:ext cx="2999566" cy="928141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играют</a:t>
            </a:r>
          </a:p>
        </p:txBody>
      </p:sp>
    </p:spTree>
    <p:extLst>
      <p:ext uri="{BB962C8B-B14F-4D97-AF65-F5344CB8AC3E}">
        <p14:creationId xmlns:p14="http://schemas.microsoft.com/office/powerpoint/2010/main" val="129418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57815" y="462771"/>
            <a:ext cx="310249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8EFCA6-E896-4AA6-A6DF-7E89A267C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5982" y="246486"/>
            <a:ext cx="2361556" cy="236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3645AB3F-7887-4F18-BCDF-63FFE117CD7B}"/>
              </a:ext>
            </a:extLst>
          </p:cNvPr>
          <p:cNvCxnSpPr/>
          <p:nvPr/>
        </p:nvCxnSpPr>
        <p:spPr>
          <a:xfrm flipH="1">
            <a:off x="4184073" y="3703782"/>
            <a:ext cx="812800" cy="86821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4EBEBE07-1CC6-42B5-8C59-93447C3B5C87}"/>
              </a:ext>
            </a:extLst>
          </p:cNvPr>
          <p:cNvCxnSpPr>
            <a:cxnSpLocks/>
          </p:cNvCxnSpPr>
          <p:nvPr/>
        </p:nvCxnSpPr>
        <p:spPr>
          <a:xfrm>
            <a:off x="6365125" y="3703782"/>
            <a:ext cx="27709" cy="9975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1C9CCAF5-0DD2-4BA9-87A9-E7AC456F2333}"/>
              </a:ext>
            </a:extLst>
          </p:cNvPr>
          <p:cNvCxnSpPr>
            <a:cxnSpLocks/>
          </p:cNvCxnSpPr>
          <p:nvPr/>
        </p:nvCxnSpPr>
        <p:spPr>
          <a:xfrm>
            <a:off x="7525791" y="3625273"/>
            <a:ext cx="859789" cy="9467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3103419" y="1690370"/>
            <a:ext cx="6578830" cy="200417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Главные члены предложения</a:t>
            </a:r>
          </a:p>
        </p:txBody>
      </p:sp>
    </p:spTree>
    <p:extLst>
      <p:ext uri="{BB962C8B-B14F-4D97-AF65-F5344CB8AC3E}">
        <p14:creationId xmlns:p14="http://schemas.microsoft.com/office/powerpoint/2010/main" val="127266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5172363" y="333462"/>
            <a:ext cx="1695218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?????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8EFCA6-E896-4AA6-A6DF-7E89A267C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532" y="333462"/>
            <a:ext cx="2361556" cy="236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1055255" y="1140806"/>
            <a:ext cx="3939655" cy="845013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солнышко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A99D566-CD24-4150-8EC2-3ECDD3E067DD}"/>
              </a:ext>
            </a:extLst>
          </p:cNvPr>
          <p:cNvSpPr/>
          <p:nvPr/>
        </p:nvSpPr>
        <p:spPr>
          <a:xfrm>
            <a:off x="3493655" y="2592416"/>
            <a:ext cx="2992581" cy="845013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светит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0F16E065-3563-4F7F-8026-7E1006B596D4}"/>
              </a:ext>
            </a:extLst>
          </p:cNvPr>
          <p:cNvSpPr/>
          <p:nvPr/>
        </p:nvSpPr>
        <p:spPr>
          <a:xfrm>
            <a:off x="5665355" y="4124123"/>
            <a:ext cx="2992581" cy="845013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ярко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B40E4D7A-7D00-4144-ABF9-C707792D8868}"/>
              </a:ext>
            </a:extLst>
          </p:cNvPr>
          <p:cNvSpPr/>
          <p:nvPr/>
        </p:nvSpPr>
        <p:spPr>
          <a:xfrm>
            <a:off x="7764665" y="5655830"/>
            <a:ext cx="2992581" cy="845013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осеннее</a:t>
            </a:r>
          </a:p>
        </p:txBody>
      </p:sp>
    </p:spTree>
    <p:extLst>
      <p:ext uri="{BB962C8B-B14F-4D97-AF65-F5344CB8AC3E}">
        <p14:creationId xmlns:p14="http://schemas.microsoft.com/office/powerpoint/2010/main" val="59905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695190" y="359901"/>
            <a:ext cx="2325369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Запиши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8EFCA6-E896-4AA6-A6DF-7E89A267C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1592" y="346768"/>
            <a:ext cx="2361556" cy="236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640080" y="3141980"/>
            <a:ext cx="11144250" cy="1041400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Ярк</a:t>
            </a: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о</a:t>
            </a: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светит </a:t>
            </a: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о</a:t>
            </a: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се</a:t>
            </a: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нн</a:t>
            </a: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ее солнышк</a:t>
            </a: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о</a:t>
            </a: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757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5154929" y="462771"/>
            <a:ext cx="2405379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8EFCA6-E896-4AA6-A6DF-7E89A267C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962" y="217698"/>
            <a:ext cx="2361556" cy="236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3102724" y="1729508"/>
            <a:ext cx="5476009" cy="84974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Солнышко светит.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A12BFBB-13CD-4FB9-A517-52C5931E6536}"/>
              </a:ext>
            </a:extLst>
          </p:cNvPr>
          <p:cNvSpPr/>
          <p:nvPr/>
        </p:nvSpPr>
        <p:spPr>
          <a:xfrm>
            <a:off x="2634789" y="3381309"/>
            <a:ext cx="6578830" cy="84974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Ярко светит солнышко.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AC06F81D-4787-488E-8FCC-DC3181B9CD56}"/>
              </a:ext>
            </a:extLst>
          </p:cNvPr>
          <p:cNvSpPr/>
          <p:nvPr/>
        </p:nvSpPr>
        <p:spPr>
          <a:xfrm>
            <a:off x="1280160" y="5040514"/>
            <a:ext cx="9121139" cy="84974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Осеннее солнышко ярко светит.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EF87570D-6E3E-426C-BC03-4E8159BF6E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"/>
          <a:stretch/>
        </p:blipFill>
        <p:spPr bwMode="auto">
          <a:xfrm>
            <a:off x="2892620" y="1114580"/>
            <a:ext cx="2668964" cy="170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DF70446A-07CF-49FD-ABF6-CA38A47727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"/>
          <a:stretch/>
        </p:blipFill>
        <p:spPr bwMode="auto">
          <a:xfrm>
            <a:off x="5575552" y="1167834"/>
            <a:ext cx="2668964" cy="170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0AB6E2FD-1A5D-4397-AB15-08AD2E7091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"/>
          <a:stretch/>
        </p:blipFill>
        <p:spPr bwMode="auto">
          <a:xfrm>
            <a:off x="4335838" y="2775643"/>
            <a:ext cx="2668964" cy="170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BED56BEF-D698-44A7-9CCF-BEA863413B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"/>
          <a:stretch/>
        </p:blipFill>
        <p:spPr bwMode="auto">
          <a:xfrm>
            <a:off x="6544655" y="2827039"/>
            <a:ext cx="2668964" cy="170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D9D8C770-221E-4AE5-AAFC-F438CF6D9F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"/>
          <a:stretch/>
        </p:blipFill>
        <p:spPr bwMode="auto">
          <a:xfrm>
            <a:off x="4105765" y="4532348"/>
            <a:ext cx="2668964" cy="170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14A70A10-01BE-41CB-84DF-41C72A1567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"/>
          <a:stretch/>
        </p:blipFill>
        <p:spPr bwMode="auto">
          <a:xfrm>
            <a:off x="8211138" y="4478909"/>
            <a:ext cx="2668964" cy="170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73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5120640" y="317731"/>
            <a:ext cx="2254192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Докажи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8EFCA6-E896-4AA6-A6DF-7E89A267C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2620" y="187147"/>
            <a:ext cx="2361556" cy="236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82AAA09-4B81-47A2-B2F6-4AC3EB914240}"/>
              </a:ext>
            </a:extLst>
          </p:cNvPr>
          <p:cNvSpPr/>
          <p:nvPr/>
        </p:nvSpPr>
        <p:spPr>
          <a:xfrm>
            <a:off x="342900" y="1605954"/>
            <a:ext cx="9189720" cy="82863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Осенью </a:t>
            </a: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журавли улетают </a:t>
            </a: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на юг.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4C9F3D84-9702-4AE2-97DE-1BF3A4DA0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846071"/>
            <a:ext cx="2917057" cy="383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A06FF0F-D994-40C4-92FF-5D99A96C90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"/>
          <a:stretch/>
        </p:blipFill>
        <p:spPr bwMode="auto">
          <a:xfrm>
            <a:off x="2659380" y="1142807"/>
            <a:ext cx="2668964" cy="170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BB601323-FC95-476D-99B9-65EE28BC7F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"/>
          <a:stretch/>
        </p:blipFill>
        <p:spPr bwMode="auto">
          <a:xfrm>
            <a:off x="5174640" y="1142807"/>
            <a:ext cx="2668964" cy="170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BD1E86F5-831B-4840-BB03-2BE97AF58C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"/>
          <a:stretch/>
        </p:blipFill>
        <p:spPr bwMode="auto">
          <a:xfrm>
            <a:off x="2711367" y="1142807"/>
            <a:ext cx="2668964" cy="170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57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AF38861-53D8-456A-A897-3831F61B0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4" y="3523029"/>
            <a:ext cx="3050309" cy="305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: изогнутая линия 2">
            <a:extLst>
              <a:ext uri="{FF2B5EF4-FFF2-40B4-BE49-F238E27FC236}">
                <a16:creationId xmlns:a16="http://schemas.microsoft.com/office/drawing/2014/main" id="{662535A7-B678-45CE-9D7F-315B1FFB48F2}"/>
              </a:ext>
            </a:extLst>
          </p:cNvPr>
          <p:cNvSpPr/>
          <p:nvPr/>
        </p:nvSpPr>
        <p:spPr>
          <a:xfrm>
            <a:off x="4645889" y="2033317"/>
            <a:ext cx="2909455" cy="2052673"/>
          </a:xfrm>
          <a:prstGeom prst="borderCallout2">
            <a:avLst>
              <a:gd name="adj1" fmla="val 48448"/>
              <a:gd name="adj2" fmla="val -225"/>
              <a:gd name="adj3" fmla="val 88495"/>
              <a:gd name="adj4" fmla="val -26320"/>
              <a:gd name="adj5" fmla="val 161390"/>
              <a:gd name="adj6" fmla="val -96648"/>
            </a:avLst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Что такое главные члены предложения?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0D04594B-D135-4E07-AE57-2354819ADB1A}"/>
              </a:ext>
            </a:extLst>
          </p:cNvPr>
          <p:cNvSpPr/>
          <p:nvPr/>
        </p:nvSpPr>
        <p:spPr>
          <a:xfrm>
            <a:off x="1691640" y="626456"/>
            <a:ext cx="9123102" cy="845013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ОСНОВА ПРЕДЛОЖЕНИЯ!</a:t>
            </a:r>
          </a:p>
        </p:txBody>
      </p:sp>
    </p:spTree>
    <p:extLst>
      <p:ext uri="{BB962C8B-B14F-4D97-AF65-F5344CB8AC3E}">
        <p14:creationId xmlns:p14="http://schemas.microsoft.com/office/powerpoint/2010/main" val="7064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129</Words>
  <Application>Microsoft Office PowerPoint</Application>
  <PresentationFormat>Широкоэкранный</PresentationFormat>
  <Paragraphs>38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User</cp:lastModifiedBy>
  <cp:revision>105</cp:revision>
  <dcterms:created xsi:type="dcterms:W3CDTF">2019-11-21T05:15:03Z</dcterms:created>
  <dcterms:modified xsi:type="dcterms:W3CDTF">2022-09-22T08:11:14Z</dcterms:modified>
</cp:coreProperties>
</file>