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83" d="100"/>
          <a:sy n="83" d="100"/>
        </p:scale>
        <p:origin x="1450" y="67"/>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7" name="Прямая соединительная линия 6"/>
          <p:cNvSpPr>
            <a:spLocks noChangeShapeType="1"/>
          </p:cNvSpPr>
          <p:nvPr/>
        </p:nvSpPr>
        <p:spPr bwMode="auto">
          <a:xfrm>
            <a:off x="514350" y="5349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9" name="Заголовок 28"/>
          <p:cNvSpPr>
            <a:spLocks noGrp="1"/>
          </p:cNvSpPr>
          <p:nvPr>
            <p:ph type="ctrTitle"/>
          </p:nvPr>
        </p:nvSpPr>
        <p:spPr>
          <a:xfrm>
            <a:off x="381000" y="4853411"/>
            <a:ext cx="8458200" cy="1222375"/>
          </a:xfrm>
        </p:spPr>
        <p:txBody>
          <a:bodyPr anchor="t"/>
          <a:lstStyle/>
          <a:p>
            <a:r>
              <a:rPr kumimoji="0" lang="ru-RU" smtClean="0"/>
              <a:t>Образец заголовка</a:t>
            </a:r>
            <a:endParaRPr kumimoji="0" lang="en-US"/>
          </a:p>
        </p:txBody>
      </p:sp>
      <p:sp>
        <p:nvSpPr>
          <p:cNvPr id="9" name="Подзаголовок 8"/>
          <p:cNvSpPr>
            <a:spLocks noGrp="1"/>
          </p:cNvSpPr>
          <p:nvPr>
            <p:ph type="subTitle" idx="1"/>
          </p:nvPr>
        </p:nvSpPr>
        <p:spPr>
          <a:xfrm>
            <a:off x="381000" y="3886200"/>
            <a:ext cx="8458200" cy="914400"/>
          </a:xfrm>
        </p:spPr>
        <p:txBody>
          <a:bodyPr anchor="b"/>
          <a:lstStyle>
            <a:lvl1pPr marL="0" indent="0" algn="l">
              <a:buNone/>
              <a:defRPr sz="2400">
                <a:solidFill>
                  <a:schemeClr val="tx2">
                    <a:shade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16" name="Дата 15"/>
          <p:cNvSpPr>
            <a:spLocks noGrp="1"/>
          </p:cNvSpPr>
          <p:nvPr>
            <p:ph type="dt" sz="half" idx="10"/>
          </p:nvPr>
        </p:nvSpPr>
        <p:spPr/>
        <p:txBody>
          <a:bodyPr/>
          <a:lstStyle/>
          <a:p>
            <a:fld id="{5B106E36-FD25-4E2D-B0AA-010F637433A0}" type="datetimeFigureOut">
              <a:rPr lang="ru-RU" smtClean="0"/>
              <a:pPr/>
              <a:t>22.09.2022</a:t>
            </a:fld>
            <a:endParaRPr lang="ru-RU"/>
          </a:p>
        </p:txBody>
      </p:sp>
      <p:sp>
        <p:nvSpPr>
          <p:cNvPr id="2" name="Нижний колонтитул 1"/>
          <p:cNvSpPr>
            <a:spLocks noGrp="1"/>
          </p:cNvSpPr>
          <p:nvPr>
            <p:ph type="ftr" sz="quarter" idx="11"/>
          </p:nvPr>
        </p:nvSpPr>
        <p:spPr/>
        <p:txBody>
          <a:bodyPr/>
          <a:lstStyle/>
          <a:p>
            <a:endParaRPr lang="ru-RU"/>
          </a:p>
        </p:txBody>
      </p:sp>
      <p:sp>
        <p:nvSpPr>
          <p:cNvPr id="15" name="Номер слайда 14"/>
          <p:cNvSpPr>
            <a:spLocks noGrp="1"/>
          </p:cNvSpPr>
          <p:nvPr>
            <p:ph type="sldNum" sz="quarter" idx="12"/>
          </p:nvPr>
        </p:nvSpPr>
        <p:spPr>
          <a:xfrm>
            <a:off x="8229600" y="6473952"/>
            <a:ext cx="758952" cy="246888"/>
          </a:xfrm>
        </p:spPr>
        <p:txBody>
          <a:bodyPr/>
          <a:lstStyle/>
          <a:p>
            <a:fld id="{725C68B6-61C2-468F-89AB-4B9F7531AA68}"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22.09.2022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858000" y="549276"/>
            <a:ext cx="18288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549276"/>
            <a:ext cx="62484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22.09.2022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2" name="Заголовок 21"/>
          <p:cNvSpPr>
            <a:spLocks noGrp="1"/>
          </p:cNvSpPr>
          <p:nvPr>
            <p:ph type="title"/>
          </p:nvPr>
        </p:nvSpPr>
        <p:spPr/>
        <p:txBody>
          <a:bodyPr/>
          <a:lstStyle/>
          <a:p>
            <a:r>
              <a:rPr kumimoji="0" lang="ru-RU" smtClean="0"/>
              <a:t>Образец заголовка</a:t>
            </a:r>
            <a:endParaRPr kumimoji="0" lang="en-US"/>
          </a:p>
        </p:txBody>
      </p:sp>
      <p:sp>
        <p:nvSpPr>
          <p:cNvPr id="27" name="Содержимое 26"/>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5" name="Дата 24"/>
          <p:cNvSpPr>
            <a:spLocks noGrp="1"/>
          </p:cNvSpPr>
          <p:nvPr>
            <p:ph type="dt" sz="half" idx="10"/>
          </p:nvPr>
        </p:nvSpPr>
        <p:spPr/>
        <p:txBody>
          <a:bodyPr/>
          <a:lstStyle/>
          <a:p>
            <a:fld id="{5B106E36-FD25-4E2D-B0AA-010F637433A0}" type="datetimeFigureOut">
              <a:rPr lang="ru-RU" smtClean="0"/>
              <a:pPr/>
              <a:t>22.09.2022</a:t>
            </a:fld>
            <a:endParaRPr lang="ru-RU"/>
          </a:p>
        </p:txBody>
      </p:sp>
      <p:sp>
        <p:nvSpPr>
          <p:cNvPr id="19" name="Нижний колонтитул 18"/>
          <p:cNvSpPr>
            <a:spLocks noGrp="1"/>
          </p:cNvSpPr>
          <p:nvPr>
            <p:ph type="ftr" sz="quarter" idx="11"/>
          </p:nvPr>
        </p:nvSpPr>
        <p:spPr>
          <a:xfrm>
            <a:off x="3581400" y="76200"/>
            <a:ext cx="2895600" cy="288925"/>
          </a:xfrm>
        </p:spPr>
        <p:txBody>
          <a:bodyPr/>
          <a:lstStyle/>
          <a:p>
            <a:endParaRPr lang="ru-RU"/>
          </a:p>
        </p:txBody>
      </p:sp>
      <p:sp>
        <p:nvSpPr>
          <p:cNvPr id="16" name="Номер слайда 15"/>
          <p:cNvSpPr>
            <a:spLocks noGrp="1"/>
          </p:cNvSpPr>
          <p:nvPr>
            <p:ph type="sldNum" sz="quarter" idx="12"/>
          </p:nvPr>
        </p:nvSpPr>
        <p:spPr>
          <a:xfrm>
            <a:off x="8229600" y="6473952"/>
            <a:ext cx="758952" cy="246888"/>
          </a:xfrm>
        </p:spPr>
        <p:txBody>
          <a:bodyPr/>
          <a:lstStyle/>
          <a:p>
            <a:fld id="{725C68B6-61C2-468F-89AB-4B9F7531AA6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3">
        <a:schemeClr val="bg2"/>
      </p:bgRef>
    </p:bg>
    <p:spTree>
      <p:nvGrpSpPr>
        <p:cNvPr id="1" name=""/>
        <p:cNvGrpSpPr/>
        <p:nvPr/>
      </p:nvGrpSpPr>
      <p:grpSpPr>
        <a:xfrm>
          <a:off x="0" y="0"/>
          <a:ext cx="0" cy="0"/>
          <a:chOff x="0" y="0"/>
          <a:chExt cx="0" cy="0"/>
        </a:xfrm>
      </p:grpSpPr>
      <p:sp>
        <p:nvSpPr>
          <p:cNvPr id="7" name="Прямая соединительная линия 6"/>
          <p:cNvSpPr>
            <a:spLocks noChangeShapeType="1"/>
          </p:cNvSpPr>
          <p:nvPr/>
        </p:nvSpPr>
        <p:spPr bwMode="auto">
          <a:xfrm>
            <a:off x="514350" y="3444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Текст 5"/>
          <p:cNvSpPr>
            <a:spLocks noGrp="1"/>
          </p:cNvSpPr>
          <p:nvPr>
            <p:ph type="body" idx="1"/>
          </p:nvPr>
        </p:nvSpPr>
        <p:spPr>
          <a:xfrm>
            <a:off x="381000" y="1676400"/>
            <a:ext cx="8458200" cy="1219200"/>
          </a:xfrm>
        </p:spPr>
        <p:txBody>
          <a:bodyPr anchor="b"/>
          <a:lstStyle>
            <a:lvl1pPr marL="0" indent="0" algn="r">
              <a:buNone/>
              <a:defRPr sz="2000">
                <a:solidFill>
                  <a:schemeClr val="tx2">
                    <a:shade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19" name="Дата 18"/>
          <p:cNvSpPr>
            <a:spLocks noGrp="1"/>
          </p:cNvSpPr>
          <p:nvPr>
            <p:ph type="dt" sz="half" idx="10"/>
          </p:nvPr>
        </p:nvSpPr>
        <p:spPr/>
        <p:txBody>
          <a:bodyPr/>
          <a:lstStyle/>
          <a:p>
            <a:fld id="{5B106E36-FD25-4E2D-B0AA-010F637433A0}" type="datetimeFigureOut">
              <a:rPr lang="ru-RU" smtClean="0"/>
              <a:pPr/>
              <a:t>22.09.2022</a:t>
            </a:fld>
            <a:endParaRPr lang="ru-RU"/>
          </a:p>
        </p:txBody>
      </p:sp>
      <p:sp>
        <p:nvSpPr>
          <p:cNvPr id="11" name="Нижний колонтитул 10"/>
          <p:cNvSpPr>
            <a:spLocks noGrp="1"/>
          </p:cNvSpPr>
          <p:nvPr>
            <p:ph type="ftr" sz="quarter" idx="11"/>
          </p:nvPr>
        </p:nvSpPr>
        <p:spPr/>
        <p:txBody>
          <a:bodyPr/>
          <a:lstStyle/>
          <a:p>
            <a:endParaRPr lang="ru-RU"/>
          </a:p>
        </p:txBody>
      </p:sp>
      <p:sp>
        <p:nvSpPr>
          <p:cNvPr id="16" name="Номер слайда 15"/>
          <p:cNvSpPr>
            <a:spLocks noGrp="1"/>
          </p:cNvSpPr>
          <p:nvPr>
            <p:ph type="sldNum" sz="quarter" idx="12"/>
          </p:nvPr>
        </p:nvSpPr>
        <p:spPr/>
        <p:txBody>
          <a:bodyPr/>
          <a:lstStyle/>
          <a:p>
            <a:fld id="{725C68B6-61C2-468F-89AB-4B9F7531AA68}" type="slidenum">
              <a:rPr lang="ru-RU" smtClean="0"/>
              <a:pPr/>
              <a:t>‹#›</a:t>
            </a:fld>
            <a:endParaRPr lang="ru-RU"/>
          </a:p>
        </p:txBody>
      </p:sp>
      <p:sp>
        <p:nvSpPr>
          <p:cNvPr id="8" name="Заголовок 7"/>
          <p:cNvSpPr>
            <a:spLocks noGrp="1"/>
          </p:cNvSpPr>
          <p:nvPr>
            <p:ph type="title"/>
          </p:nvPr>
        </p:nvSpPr>
        <p:spPr>
          <a:xfrm>
            <a:off x="180475" y="2947085"/>
            <a:ext cx="8686800" cy="1184825"/>
          </a:xfrm>
        </p:spPr>
        <p:txBody>
          <a:bodyPr rtlCol="0" anchor="t"/>
          <a:lstStyle>
            <a:lvl1pPr algn="r">
              <a:defRPr/>
            </a:lvl1pPr>
          </a:lstStyle>
          <a:p>
            <a:r>
              <a:rPr kumimoji="0" lang="ru-RU" smtClean="0"/>
              <a:t>Образец заголовка</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0" name="Заголовок 19"/>
          <p:cNvSpPr>
            <a:spLocks noGrp="1"/>
          </p:cNvSpPr>
          <p:nvPr>
            <p:ph type="title"/>
          </p:nvPr>
        </p:nvSpPr>
        <p:spPr>
          <a:xfrm>
            <a:off x="301752" y="457200"/>
            <a:ext cx="8686800" cy="841248"/>
          </a:xfrm>
        </p:spPr>
        <p:txBody>
          <a:bodyPr/>
          <a:lstStyle/>
          <a:p>
            <a:r>
              <a:rPr kumimoji="0" lang="ru-RU" smtClean="0"/>
              <a:t>Образец заголовка</a:t>
            </a:r>
            <a:endParaRPr kumimoji="0" lang="en-US"/>
          </a:p>
        </p:txBody>
      </p:sp>
      <p:sp>
        <p:nvSpPr>
          <p:cNvPr id="14" name="Содержимое 13"/>
          <p:cNvSpPr>
            <a:spLocks noGrp="1"/>
          </p:cNvSpPr>
          <p:nvPr>
            <p:ph sz="half" idx="1"/>
          </p:nvPr>
        </p:nvSpPr>
        <p:spPr>
          <a:xfrm>
            <a:off x="304800" y="1600200"/>
            <a:ext cx="41910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3" name="Содержимое 12"/>
          <p:cNvSpPr>
            <a:spLocks noGrp="1"/>
          </p:cNvSpPr>
          <p:nvPr>
            <p:ph sz="half" idx="2"/>
          </p:nvPr>
        </p:nvSpPr>
        <p:spPr>
          <a:xfrm>
            <a:off x="4648200" y="1600200"/>
            <a:ext cx="43434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1" name="Дата 20"/>
          <p:cNvSpPr>
            <a:spLocks noGrp="1"/>
          </p:cNvSpPr>
          <p:nvPr>
            <p:ph type="dt" sz="half" idx="10"/>
          </p:nvPr>
        </p:nvSpPr>
        <p:spPr/>
        <p:txBody>
          <a:bodyPr/>
          <a:lstStyle/>
          <a:p>
            <a:fld id="{5B106E36-FD25-4E2D-B0AA-010F637433A0}" type="datetimeFigureOut">
              <a:rPr lang="ru-RU" smtClean="0"/>
              <a:pPr/>
              <a:t>22.09.2022</a:t>
            </a:fld>
            <a:endParaRPr lang="ru-RU"/>
          </a:p>
        </p:txBody>
      </p:sp>
      <p:sp>
        <p:nvSpPr>
          <p:cNvPr id="10" name="Нижний колонтитул 9"/>
          <p:cNvSpPr>
            <a:spLocks noGrp="1"/>
          </p:cNvSpPr>
          <p:nvPr>
            <p:ph type="ftr" sz="quarter" idx="11"/>
          </p:nvPr>
        </p:nvSpPr>
        <p:spPr/>
        <p:txBody>
          <a:bodyPr/>
          <a:lstStyle/>
          <a:p>
            <a:endParaRPr lang="ru-RU"/>
          </a:p>
        </p:txBody>
      </p:sp>
      <p:sp>
        <p:nvSpPr>
          <p:cNvPr id="31" name="Номер слайда 30"/>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spTree>
      <p:nvGrpSpPr>
        <p:cNvPr id="1" name=""/>
        <p:cNvGrpSpPr/>
        <p:nvPr/>
      </p:nvGrpSpPr>
      <p:grpSpPr>
        <a:xfrm>
          <a:off x="0" y="0"/>
          <a:ext cx="0" cy="0"/>
          <a:chOff x="0" y="0"/>
          <a:chExt cx="0" cy="0"/>
        </a:xfrm>
      </p:grpSpPr>
      <p:sp>
        <p:nvSpPr>
          <p:cNvPr id="29" name="Заголовок 28"/>
          <p:cNvSpPr>
            <a:spLocks noGrp="1"/>
          </p:cNvSpPr>
          <p:nvPr>
            <p:ph type="title"/>
          </p:nvPr>
        </p:nvSpPr>
        <p:spPr>
          <a:xfrm>
            <a:off x="304800" y="5410200"/>
            <a:ext cx="8610600" cy="882650"/>
          </a:xfrm>
        </p:spPr>
        <p:txBody>
          <a:bodyPr anchor="ctr"/>
          <a:lstStyle>
            <a:lvl1pPr>
              <a:defRPr/>
            </a:lvl1pPr>
          </a:lstStyle>
          <a:p>
            <a:r>
              <a:rPr kumimoji="0" lang="ru-RU" smtClean="0"/>
              <a:t>Образец заголовка</a:t>
            </a:r>
            <a:endParaRPr kumimoji="0" lang="en-US"/>
          </a:p>
        </p:txBody>
      </p:sp>
      <p:sp>
        <p:nvSpPr>
          <p:cNvPr id="13" name="Текст 12"/>
          <p:cNvSpPr>
            <a:spLocks noGrp="1"/>
          </p:cNvSpPr>
          <p:nvPr>
            <p:ph type="body" idx="1"/>
          </p:nvPr>
        </p:nvSpPr>
        <p:spPr>
          <a:xfrm>
            <a:off x="281444" y="666750"/>
            <a:ext cx="4290556"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25" name="Текст 24"/>
          <p:cNvSpPr>
            <a:spLocks noGrp="1"/>
          </p:cNvSpPr>
          <p:nvPr>
            <p:ph type="body" sz="half" idx="3"/>
          </p:nvPr>
        </p:nvSpPr>
        <p:spPr>
          <a:xfrm>
            <a:off x="4645025" y="666750"/>
            <a:ext cx="4292241"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Содержимое 3"/>
          <p:cNvSpPr>
            <a:spLocks noGrp="1"/>
          </p:cNvSpPr>
          <p:nvPr>
            <p:ph sz="quarter" idx="2"/>
          </p:nvPr>
        </p:nvSpPr>
        <p:spPr>
          <a:xfrm>
            <a:off x="281444" y="1316037"/>
            <a:ext cx="429055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8" name="Содержимое 27"/>
          <p:cNvSpPr>
            <a:spLocks noGrp="1"/>
          </p:cNvSpPr>
          <p:nvPr>
            <p:ph sz="quarter" idx="4"/>
          </p:nvPr>
        </p:nvSpPr>
        <p:spPr>
          <a:xfrm>
            <a:off x="4648730" y="1316037"/>
            <a:ext cx="428853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0" name="Дата 9"/>
          <p:cNvSpPr>
            <a:spLocks noGrp="1"/>
          </p:cNvSpPr>
          <p:nvPr>
            <p:ph type="dt" sz="half" idx="10"/>
          </p:nvPr>
        </p:nvSpPr>
        <p:spPr/>
        <p:txBody>
          <a:bodyPr/>
          <a:lstStyle/>
          <a:p>
            <a:fld id="{5B106E36-FD25-4E2D-B0AA-010F637433A0}" type="datetimeFigureOut">
              <a:rPr lang="ru-RU" smtClean="0"/>
              <a:pPr/>
              <a:t>22.09.2022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a:xfrm>
            <a:off x="8229600" y="6477000"/>
            <a:ext cx="762000" cy="246888"/>
          </a:xfrm>
        </p:spPr>
        <p:txBody>
          <a:bodyPr/>
          <a:lstStyle/>
          <a:p>
            <a:fld id="{725C68B6-61C2-468F-89AB-4B9F7531AA68}" type="slidenum">
              <a:rPr lang="ru-RU" smtClean="0"/>
              <a:pPr/>
              <a:t>‹#›</a:t>
            </a:fld>
            <a:endParaRPr lang="ru-RU"/>
          </a:p>
        </p:txBody>
      </p:sp>
      <p:sp>
        <p:nvSpPr>
          <p:cNvPr id="11" name="Прямая соединительная линия 10"/>
          <p:cNvSpPr>
            <a:spLocks noChangeShapeType="1"/>
          </p:cNvSpPr>
          <p:nvPr/>
        </p:nvSpPr>
        <p:spPr bwMode="auto">
          <a:xfrm>
            <a:off x="514350" y="6019800"/>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30" name="Заголовок 29"/>
          <p:cNvSpPr>
            <a:spLocks noGrp="1"/>
          </p:cNvSpPr>
          <p:nvPr>
            <p:ph type="title"/>
          </p:nvPr>
        </p:nvSpPr>
        <p:spPr>
          <a:xfrm>
            <a:off x="301752" y="457200"/>
            <a:ext cx="8686800" cy="841248"/>
          </a:xfrm>
        </p:spPr>
        <p:txBody>
          <a:bodyPr/>
          <a:lstStyle/>
          <a:p>
            <a:r>
              <a:rPr kumimoji="0" lang="ru-RU" smtClean="0"/>
              <a:t>Образец заголовка</a:t>
            </a:r>
            <a:endParaRPr kumimoji="0" lang="en-US"/>
          </a:p>
        </p:txBody>
      </p:sp>
      <p:sp>
        <p:nvSpPr>
          <p:cNvPr id="12" name="Дата 11"/>
          <p:cNvSpPr>
            <a:spLocks noGrp="1"/>
          </p:cNvSpPr>
          <p:nvPr>
            <p:ph type="dt" sz="half" idx="10"/>
          </p:nvPr>
        </p:nvSpPr>
        <p:spPr/>
        <p:txBody>
          <a:bodyPr/>
          <a:lstStyle/>
          <a:p>
            <a:fld id="{5B106E36-FD25-4E2D-B0AA-010F637433A0}" type="datetimeFigureOut">
              <a:rPr lang="ru-RU" smtClean="0"/>
              <a:pPr/>
              <a:t>22.09.2022</a:t>
            </a:fld>
            <a:endParaRPr lang="ru-RU"/>
          </a:p>
        </p:txBody>
      </p:sp>
      <p:sp>
        <p:nvSpPr>
          <p:cNvPr id="21" name="Нижний колонтитул 20"/>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3" name="Дата 2"/>
          <p:cNvSpPr>
            <a:spLocks noGrp="1"/>
          </p:cNvSpPr>
          <p:nvPr>
            <p:ph type="dt" sz="half" idx="10"/>
          </p:nvPr>
        </p:nvSpPr>
        <p:spPr/>
        <p:txBody>
          <a:bodyPr/>
          <a:lstStyle/>
          <a:p>
            <a:fld id="{5B106E36-FD25-4E2D-B0AA-010F637433A0}" type="datetimeFigureOut">
              <a:rPr lang="ru-RU" smtClean="0"/>
              <a:pPr/>
              <a:t>22.09.2022</a:t>
            </a:fld>
            <a:endParaRPr lang="ru-RU"/>
          </a:p>
        </p:txBody>
      </p:sp>
      <p:sp>
        <p:nvSpPr>
          <p:cNvPr id="24" name="Нижний колонтитул 23"/>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8" name="Прямая соединительная линия 7"/>
          <p:cNvSpPr>
            <a:spLocks noChangeShapeType="1"/>
          </p:cNvSpPr>
          <p:nvPr/>
        </p:nvSpPr>
        <p:spPr bwMode="auto">
          <a:xfrm>
            <a:off x="514350" y="5849117"/>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Заголовок 11"/>
          <p:cNvSpPr>
            <a:spLocks noGrp="1"/>
          </p:cNvSpPr>
          <p:nvPr>
            <p:ph type="title"/>
          </p:nvPr>
        </p:nvSpPr>
        <p:spPr>
          <a:xfrm>
            <a:off x="457200" y="5486400"/>
            <a:ext cx="8458200" cy="520700"/>
          </a:xfrm>
        </p:spPr>
        <p:txBody>
          <a:bodyPr anchor="ctr"/>
          <a:lstStyle>
            <a:lvl1pPr algn="l">
              <a:buNone/>
              <a:defRPr sz="2000" b="1"/>
            </a:lvl1pPr>
          </a:lstStyle>
          <a:p>
            <a:r>
              <a:rPr kumimoji="0" lang="ru-RU" smtClean="0"/>
              <a:t>Образец заголовка</a:t>
            </a:r>
            <a:endParaRPr kumimoji="0" lang="en-US"/>
          </a:p>
        </p:txBody>
      </p:sp>
      <p:sp>
        <p:nvSpPr>
          <p:cNvPr id="26" name="Текст 25"/>
          <p:cNvSpPr>
            <a:spLocks noGrp="1"/>
          </p:cNvSpPr>
          <p:nvPr>
            <p:ph type="body" idx="2"/>
          </p:nvPr>
        </p:nvSpPr>
        <p:spPr>
          <a:xfrm>
            <a:off x="457200" y="609600"/>
            <a:ext cx="3008313" cy="4800600"/>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14" name="Содержимое 13"/>
          <p:cNvSpPr>
            <a:spLocks noGrp="1"/>
          </p:cNvSpPr>
          <p:nvPr>
            <p:ph sz="half" idx="1"/>
          </p:nvPr>
        </p:nvSpPr>
        <p:spPr>
          <a:xfrm>
            <a:off x="3575050" y="609600"/>
            <a:ext cx="5340350" cy="4800600"/>
          </a:xfrm>
        </p:spPr>
        <p:txBody>
          <a:bodyPr/>
          <a:lstStyle>
            <a:lvl1pPr>
              <a:defRPr sz="3200"/>
            </a:lvl1pPr>
            <a:lvl2pPr>
              <a:defRPr sz="2800"/>
            </a:lvl2pPr>
            <a:lvl3pPr>
              <a:defRPr sz="2400"/>
            </a:lvl3pPr>
            <a:lvl4pPr>
              <a:defRPr sz="2000"/>
            </a:lvl4pPr>
            <a:lvl5pPr>
              <a:defRPr sz="20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5" name="Дата 24"/>
          <p:cNvSpPr>
            <a:spLocks noGrp="1"/>
          </p:cNvSpPr>
          <p:nvPr>
            <p:ph type="dt" sz="half" idx="10"/>
          </p:nvPr>
        </p:nvSpPr>
        <p:spPr/>
        <p:txBody>
          <a:bodyPr/>
          <a:lstStyle/>
          <a:p>
            <a:fld id="{5B106E36-FD25-4E2D-B0AA-010F637433A0}" type="datetimeFigureOut">
              <a:rPr lang="ru-RU" smtClean="0"/>
              <a:pPr/>
              <a:t>22.09.2022</a:t>
            </a:fld>
            <a:endParaRPr lang="ru-RU"/>
          </a:p>
        </p:txBody>
      </p:sp>
      <p:sp>
        <p:nvSpPr>
          <p:cNvPr id="29" name="Нижний колонтитул 28"/>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13" name="Рисунок 12"/>
          <p:cNvSpPr>
            <a:spLocks noGrp="1"/>
          </p:cNvSpPr>
          <p:nvPr>
            <p:ph type="pic" idx="1"/>
          </p:nvPr>
        </p:nvSpPr>
        <p:spPr>
          <a:xfrm>
            <a:off x="3505200" y="616634"/>
            <a:ext cx="5029200" cy="3657600"/>
          </a:xfrm>
          <a:solidFill>
            <a:schemeClr val="bg1"/>
          </a:solidFill>
          <a:ln w="6350">
            <a:solidFill>
              <a:schemeClr val="accent1"/>
            </a:solidFill>
          </a:ln>
          <a:effectLst>
            <a:reflection blurRad="1000" stA="49000" endA="500" endPos="10000" dist="900" dir="5400000" sy="-90000" algn="bl" rotWithShape="0"/>
          </a:effectLst>
        </p:spPr>
        <p:txBody>
          <a:bodyPr/>
          <a:lstStyle>
            <a:lvl1pPr marL="0" indent="0">
              <a:buNone/>
              <a:defRPr sz="3200"/>
            </a:lvl1pPr>
          </a:lstStyle>
          <a:p>
            <a:r>
              <a:rPr kumimoji="0" lang="ru-RU" smtClean="0"/>
              <a:t>Вставка рисунка</a:t>
            </a:r>
            <a:endParaRPr kumimoji="0" lang="en-US" dirty="0"/>
          </a:p>
        </p:txBody>
      </p:sp>
      <p:sp>
        <p:nvSpPr>
          <p:cNvPr id="7" name="Дата 6"/>
          <p:cNvSpPr>
            <a:spLocks noGrp="1"/>
          </p:cNvSpPr>
          <p:nvPr>
            <p:ph type="dt" sz="half" idx="10"/>
          </p:nvPr>
        </p:nvSpPr>
        <p:spPr/>
        <p:txBody>
          <a:bodyPr/>
          <a:lstStyle/>
          <a:p>
            <a:fld id="{5B106E36-FD25-4E2D-B0AA-010F637433A0}" type="datetimeFigureOut">
              <a:rPr lang="ru-RU" smtClean="0"/>
              <a:pPr/>
              <a:t>22.09.2022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31" name="Номер слайда 30"/>
          <p:cNvSpPr>
            <a:spLocks noGrp="1"/>
          </p:cNvSpPr>
          <p:nvPr>
            <p:ph type="sldNum" sz="quarter" idx="12"/>
          </p:nvPr>
        </p:nvSpPr>
        <p:spPr/>
        <p:txBody>
          <a:bodyPr/>
          <a:lstStyle/>
          <a:p>
            <a:fld id="{725C68B6-61C2-468F-89AB-4B9F7531AA68}" type="slidenum">
              <a:rPr lang="ru-RU" smtClean="0"/>
              <a:pPr/>
              <a:t>‹#›</a:t>
            </a:fld>
            <a:endParaRPr lang="ru-RU"/>
          </a:p>
        </p:txBody>
      </p:sp>
      <p:sp>
        <p:nvSpPr>
          <p:cNvPr id="17" name="Заголовок 16"/>
          <p:cNvSpPr>
            <a:spLocks noGrp="1"/>
          </p:cNvSpPr>
          <p:nvPr>
            <p:ph type="title"/>
          </p:nvPr>
        </p:nvSpPr>
        <p:spPr>
          <a:xfrm>
            <a:off x="381000" y="4993760"/>
            <a:ext cx="5867400" cy="522288"/>
          </a:xfrm>
        </p:spPr>
        <p:txBody>
          <a:bodyPr anchor="ctr"/>
          <a:lstStyle>
            <a:lvl1pPr algn="l">
              <a:buNone/>
              <a:defRPr sz="2000" b="1"/>
            </a:lvl1pPr>
          </a:lstStyle>
          <a:p>
            <a:r>
              <a:rPr kumimoji="0" lang="ru-RU" smtClean="0"/>
              <a:t>Образец заголовка</a:t>
            </a:r>
            <a:endParaRPr kumimoji="0" lang="en-US"/>
          </a:p>
        </p:txBody>
      </p:sp>
      <p:sp>
        <p:nvSpPr>
          <p:cNvPr id="26" name="Текст 25"/>
          <p:cNvSpPr>
            <a:spLocks noGrp="1"/>
          </p:cNvSpPr>
          <p:nvPr>
            <p:ph type="body" sz="half" idx="2"/>
          </p:nvPr>
        </p:nvSpPr>
        <p:spPr>
          <a:xfrm>
            <a:off x="381000" y="5533218"/>
            <a:ext cx="5867400" cy="768350"/>
          </a:xfrm>
        </p:spPr>
        <p:txBody>
          <a:bodyPr lIns="109728" tIns="0"/>
          <a:lstStyle>
            <a:lvl1pPr marL="0" indent="0">
              <a:buNone/>
              <a:defRPr sz="14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Прямая соединительная линия 6"/>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8" name="Текст 7"/>
          <p:cNvSpPr>
            <a:spLocks noGrp="1"/>
          </p:cNvSpPr>
          <p:nvPr>
            <p:ph type="body" idx="1"/>
          </p:nvPr>
        </p:nvSpPr>
        <p:spPr>
          <a:xfrm>
            <a:off x="304800" y="1554162"/>
            <a:ext cx="8686800" cy="4525963"/>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1" name="Дата 10"/>
          <p:cNvSpPr>
            <a:spLocks noGrp="1"/>
          </p:cNvSpPr>
          <p:nvPr>
            <p:ph type="dt" sz="half" idx="2"/>
          </p:nvPr>
        </p:nvSpPr>
        <p:spPr>
          <a:xfrm>
            <a:off x="6477000" y="76200"/>
            <a:ext cx="2514600" cy="288925"/>
          </a:xfrm>
          <a:prstGeom prst="rect">
            <a:avLst/>
          </a:prstGeom>
        </p:spPr>
        <p:txBody>
          <a:bodyPr vert="horz"/>
          <a:lstStyle>
            <a:lvl1pPr algn="l" eaLnBrk="1" latinLnBrk="0" hangingPunct="1">
              <a:defRPr kumimoji="0" sz="1200">
                <a:solidFill>
                  <a:schemeClr val="accent1">
                    <a:shade val="75000"/>
                  </a:schemeClr>
                </a:solidFill>
              </a:defRPr>
            </a:lvl1pPr>
          </a:lstStyle>
          <a:p>
            <a:fld id="{5B106E36-FD25-4E2D-B0AA-010F637433A0}" type="datetimeFigureOut">
              <a:rPr lang="ru-RU" smtClean="0"/>
              <a:pPr/>
              <a:t>22.09.2022</a:t>
            </a:fld>
            <a:endParaRPr lang="ru-RU"/>
          </a:p>
        </p:txBody>
      </p:sp>
      <p:sp>
        <p:nvSpPr>
          <p:cNvPr id="28" name="Нижний колонтитул 27"/>
          <p:cNvSpPr>
            <a:spLocks noGrp="1"/>
          </p:cNvSpPr>
          <p:nvPr>
            <p:ph type="ftr" sz="quarter" idx="3"/>
          </p:nvPr>
        </p:nvSpPr>
        <p:spPr>
          <a:xfrm>
            <a:off x="3124200" y="76200"/>
            <a:ext cx="3352800" cy="288925"/>
          </a:xfrm>
          <a:prstGeom prst="rect">
            <a:avLst/>
          </a:prstGeom>
        </p:spPr>
        <p:txBody>
          <a:bodyPr vert="horz"/>
          <a:lstStyle>
            <a:lvl1pPr algn="r" eaLnBrk="1" latinLnBrk="0" hangingPunct="1">
              <a:defRPr kumimoji="0" sz="1200">
                <a:solidFill>
                  <a:schemeClr val="accent1">
                    <a:shade val="75000"/>
                  </a:schemeClr>
                </a:solidFill>
              </a:defRPr>
            </a:lvl1pPr>
          </a:lstStyle>
          <a:p>
            <a:endParaRPr lang="ru-RU"/>
          </a:p>
        </p:txBody>
      </p:sp>
      <p:sp>
        <p:nvSpPr>
          <p:cNvPr id="5" name="Номер слайда 4"/>
          <p:cNvSpPr>
            <a:spLocks noGrp="1"/>
          </p:cNvSpPr>
          <p:nvPr>
            <p:ph type="sldNum" sz="quarter" idx="4"/>
          </p:nvPr>
        </p:nvSpPr>
        <p:spPr>
          <a:xfrm>
            <a:off x="8229600" y="6477000"/>
            <a:ext cx="762000" cy="244475"/>
          </a:xfrm>
          <a:prstGeom prst="rect">
            <a:avLst/>
          </a:prstGeom>
        </p:spPr>
        <p:txBody>
          <a:bodyPr vert="horz"/>
          <a:lstStyle>
            <a:lvl1pPr algn="r" eaLnBrk="1" latinLnBrk="0" hangingPunct="1">
              <a:defRPr kumimoji="0" sz="1200">
                <a:solidFill>
                  <a:schemeClr val="accent1">
                    <a:shade val="75000"/>
                  </a:schemeClr>
                </a:solidFill>
              </a:defRPr>
            </a:lvl1pPr>
          </a:lstStyle>
          <a:p>
            <a:fld id="{725C68B6-61C2-468F-89AB-4B9F7531AA68}" type="slidenum">
              <a:rPr lang="ru-RU" smtClean="0"/>
              <a:pPr/>
              <a:t>‹#›</a:t>
            </a:fld>
            <a:endParaRPr lang="ru-RU"/>
          </a:p>
        </p:txBody>
      </p:sp>
      <p:sp>
        <p:nvSpPr>
          <p:cNvPr id="10" name="Заголовок 9"/>
          <p:cNvSpPr>
            <a:spLocks noGrp="1"/>
          </p:cNvSpPr>
          <p:nvPr>
            <p:ph type="title"/>
          </p:nvPr>
        </p:nvSpPr>
        <p:spPr>
          <a:xfrm>
            <a:off x="304800" y="457200"/>
            <a:ext cx="8686800" cy="838200"/>
          </a:xfrm>
          <a:prstGeom prst="rect">
            <a:avLst/>
          </a:prstGeom>
        </p:spPr>
        <p:txBody>
          <a:bodyPr vert="horz" anchor="ctr">
            <a:normAutofit/>
          </a:bodyPr>
          <a:lstStyle/>
          <a:p>
            <a:r>
              <a:rPr kumimoji="0" lang="ru-RU" smtClean="0"/>
              <a:t>Образец заголовка</a:t>
            </a:r>
            <a:endParaRPr kumimoji="0" lang="en-US"/>
          </a:p>
        </p:txBody>
      </p:sp>
      <p:sp>
        <p:nvSpPr>
          <p:cNvPr id="9" name="Прямая соединительная линия 8"/>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Прямая соединительная линия 11"/>
          <p:cNvSpPr>
            <a:spLocks noChangeShapeType="1"/>
          </p:cNvSpPr>
          <p:nvPr/>
        </p:nvSpPr>
        <p:spPr bwMode="auto">
          <a:xfrm>
            <a:off x="514350" y="1057986"/>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3600" kern="1200" cap="all" baseline="0">
          <a:solidFill>
            <a:schemeClr val="tx2"/>
          </a:solidFill>
          <a:effectLst>
            <a:reflection blurRad="12700" stA="48000" endA="300" endPos="55000" dir="5400000" sy="-90000" algn="bl" rotWithShape="0"/>
          </a:effectLst>
          <a:latin typeface="+mj-lt"/>
          <a:ea typeface="+mj-ea"/>
          <a:cs typeface="+mj-cs"/>
        </a:defRPr>
      </a:lvl1pPr>
    </p:titleStyle>
    <p:bodyStyle>
      <a:lvl1pPr marL="342900" indent="-342900" algn="l" rtl="0" eaLnBrk="1" latinLnBrk="0" hangingPunct="1">
        <a:spcBef>
          <a:spcPct val="20000"/>
        </a:spcBef>
        <a:buClr>
          <a:schemeClr val="accent1"/>
        </a:buClr>
        <a:buSzPct val="70000"/>
        <a:buFont typeface="Wingdings 2"/>
        <a:buChar char=""/>
        <a:defRPr kumimoji="0" sz="3200" kern="1200">
          <a:solidFill>
            <a:schemeClr val="tx2"/>
          </a:solidFill>
          <a:latin typeface="+mn-lt"/>
          <a:ea typeface="+mn-ea"/>
          <a:cs typeface="+mn-cs"/>
        </a:defRPr>
      </a:lvl1pPr>
      <a:lvl2pPr marL="742950" indent="-285750" algn="l" rtl="0" eaLnBrk="1" latinLnBrk="0" hangingPunct="1">
        <a:spcBef>
          <a:spcPct val="20000"/>
        </a:spcBef>
        <a:buClr>
          <a:schemeClr val="accent1"/>
        </a:buClr>
        <a:buSzPct val="70000"/>
        <a:buFont typeface="Wingdings 2"/>
        <a:buChar char=""/>
        <a:defRPr kumimoji="0" sz="2800" kern="1200">
          <a:solidFill>
            <a:schemeClr val="tx2"/>
          </a:solidFill>
          <a:latin typeface="+mn-lt"/>
          <a:ea typeface="+mn-ea"/>
          <a:cs typeface="+mn-cs"/>
        </a:defRPr>
      </a:lvl2pPr>
      <a:lvl3pPr marL="1143000" indent="-228600" algn="l" rtl="0" eaLnBrk="1" latinLnBrk="0" hangingPunct="1">
        <a:spcBef>
          <a:spcPct val="20000"/>
        </a:spcBef>
        <a:buClr>
          <a:schemeClr val="accent1"/>
        </a:buClr>
        <a:buSzPct val="70000"/>
        <a:buFont typeface="Wingdings 2"/>
        <a:buChar char=""/>
        <a:defRPr kumimoji="0" sz="2400" kern="1200">
          <a:solidFill>
            <a:schemeClr val="tx2"/>
          </a:solidFill>
          <a:latin typeface="+mn-lt"/>
          <a:ea typeface="+mn-ea"/>
          <a:cs typeface="+mn-cs"/>
        </a:defRPr>
      </a:lvl3pPr>
      <a:lvl4pPr marL="1600200" indent="-228600" algn="l" rtl="0" eaLnBrk="1" latinLnBrk="0" hangingPunct="1">
        <a:spcBef>
          <a:spcPct val="20000"/>
        </a:spcBef>
        <a:buClr>
          <a:schemeClr val="accent1"/>
        </a:buClr>
        <a:buSzPct val="70000"/>
        <a:buFont typeface="Wingdings 2"/>
        <a:buChar char=""/>
        <a:defRPr kumimoji="0" sz="2000" kern="1200">
          <a:solidFill>
            <a:schemeClr val="tx2"/>
          </a:solidFill>
          <a:latin typeface="+mn-lt"/>
          <a:ea typeface="+mn-ea"/>
          <a:cs typeface="+mn-cs"/>
        </a:defRPr>
      </a:lvl4pPr>
      <a:lvl5pPr marL="20574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5pPr>
      <a:lvl6pPr marL="25146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6pPr>
      <a:lvl7pPr marL="2971800" indent="-228600" algn="l" rtl="0" eaLnBrk="1" latinLnBrk="0" hangingPunct="1">
        <a:spcBef>
          <a:spcPct val="20000"/>
        </a:spcBef>
        <a:buClr>
          <a:schemeClr val="accent1"/>
        </a:buClr>
        <a:buSzPct val="60000"/>
        <a:buFont typeface="Wingdings 2"/>
        <a:buChar char=""/>
        <a:defRPr kumimoji="0" sz="1600" kern="1200">
          <a:solidFill>
            <a:schemeClr val="tx2"/>
          </a:solidFill>
          <a:latin typeface="+mn-lt"/>
          <a:ea typeface="+mn-ea"/>
          <a:cs typeface="+mn-cs"/>
        </a:defRPr>
      </a:lvl7pPr>
      <a:lvl8pPr marL="3429000" indent="-228600" algn="l" rtl="0" eaLnBrk="1" latinLnBrk="0" hangingPunct="1">
        <a:spcBef>
          <a:spcPct val="20000"/>
        </a:spcBef>
        <a:buClr>
          <a:schemeClr val="accent1"/>
        </a:buClr>
        <a:buSzPct val="60000"/>
        <a:buFont typeface="Wingdings 2"/>
        <a:buChar char=""/>
        <a:defRPr kumimoji="0" sz="1600" kern="1200" baseline="0">
          <a:solidFill>
            <a:schemeClr val="tx2"/>
          </a:solidFill>
          <a:latin typeface="+mn-lt"/>
          <a:ea typeface="+mn-ea"/>
          <a:cs typeface="+mn-cs"/>
        </a:defRPr>
      </a:lvl8pPr>
      <a:lvl9pPr marL="3886200" indent="-228600" algn="l" rtl="0" eaLnBrk="1" latinLnBrk="0" hangingPunct="1">
        <a:spcBef>
          <a:spcPct val="20000"/>
        </a:spcBef>
        <a:buClr>
          <a:schemeClr val="accent1"/>
        </a:buClr>
        <a:buSzPct val="60000"/>
        <a:buFont typeface="Wingdings 2"/>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0.jpeg"/><Relationship Id="rId1" Type="http://schemas.openxmlformats.org/officeDocument/2006/relationships/slideLayout" Target="../slideLayouts/slideLayout2.xml"/><Relationship Id="rId4" Type="http://schemas.openxmlformats.org/officeDocument/2006/relationships/image" Target="../media/image22.jpeg"/></Relationships>
</file>

<file path=ppt/slides/_rels/slide11.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6.gif"/><Relationship Id="rId2" Type="http://schemas.openxmlformats.org/officeDocument/2006/relationships/image" Target="../media/image15.jpeg"/><Relationship Id="rId1" Type="http://schemas.openxmlformats.org/officeDocument/2006/relationships/slideLayout" Target="../slideLayouts/slideLayout2.xml"/><Relationship Id="rId4" Type="http://schemas.openxmlformats.org/officeDocument/2006/relationships/image" Target="../media/image17.png"/></Relationships>
</file>

<file path=ppt/slides/_rels/slide9.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971600" y="404664"/>
            <a:ext cx="7344816" cy="2031325"/>
          </a:xfrm>
          <a:prstGeom prst="rect">
            <a:avLst/>
          </a:prstGeom>
          <a:noFill/>
        </p:spPr>
        <p:txBody>
          <a:bodyPr wrap="square" rtlCol="0">
            <a:spAutoFit/>
          </a:bodyPr>
          <a:lstStyle/>
          <a:p>
            <a:pPr algn="ctr"/>
            <a:r>
              <a:rPr lang="ru-RU" b="1" dirty="0" smtClean="0">
                <a:latin typeface="Times New Roman" panose="02020603050405020304" pitchFamily="18" charset="0"/>
                <a:cs typeface="Times New Roman" panose="02020603050405020304" pitchFamily="18" charset="0"/>
              </a:rPr>
              <a:t>Шрамко </a:t>
            </a:r>
            <a:r>
              <a:rPr lang="ru-RU" b="1" dirty="0">
                <a:latin typeface="Times New Roman" panose="02020603050405020304" pitchFamily="18" charset="0"/>
                <a:cs typeface="Times New Roman" panose="02020603050405020304" pitchFamily="18" charset="0"/>
              </a:rPr>
              <a:t>Ю.А. 2 класс. Физическая культура. 23.09.2022</a:t>
            </a:r>
            <a:endParaRPr lang="ru-RU" dirty="0">
              <a:latin typeface="Times New Roman" panose="02020603050405020304" pitchFamily="18" charset="0"/>
              <a:cs typeface="Times New Roman" panose="02020603050405020304" pitchFamily="18" charset="0"/>
            </a:endParaRPr>
          </a:p>
          <a:p>
            <a:pPr algn="ctr"/>
            <a:r>
              <a:rPr lang="ru-RU" i="1" dirty="0">
                <a:latin typeface="Times New Roman" panose="02020603050405020304" pitchFamily="18" charset="0"/>
                <a:cs typeface="Times New Roman" panose="02020603050405020304" pitchFamily="18" charset="0"/>
              </a:rPr>
              <a:t>Оздоровительная физическая культура </a:t>
            </a:r>
            <a:endParaRPr lang="ru-RU" i="1" dirty="0" smtClean="0">
              <a:latin typeface="Times New Roman" panose="02020603050405020304" pitchFamily="18" charset="0"/>
              <a:cs typeface="Times New Roman" panose="02020603050405020304" pitchFamily="18" charset="0"/>
            </a:endParaRPr>
          </a:p>
          <a:p>
            <a:pPr algn="ctr"/>
            <a:r>
              <a:rPr lang="ru-RU" b="1" dirty="0" smtClean="0">
                <a:latin typeface="Times New Roman" panose="02020603050405020304" pitchFamily="18" charset="0"/>
                <a:cs typeface="Times New Roman" panose="02020603050405020304" pitchFamily="18" charset="0"/>
              </a:rPr>
              <a:t>Урок </a:t>
            </a:r>
            <a:r>
              <a:rPr lang="ru-RU" b="1" dirty="0">
                <a:latin typeface="Times New Roman" panose="02020603050405020304" pitchFamily="18" charset="0"/>
                <a:cs typeface="Times New Roman" panose="02020603050405020304" pitchFamily="18" charset="0"/>
              </a:rPr>
              <a:t>№10</a:t>
            </a:r>
            <a:endParaRPr lang="ru-RU" dirty="0">
              <a:latin typeface="Times New Roman" panose="02020603050405020304" pitchFamily="18" charset="0"/>
              <a:cs typeface="Times New Roman" panose="02020603050405020304" pitchFamily="18" charset="0"/>
            </a:endParaRPr>
          </a:p>
          <a:p>
            <a:pPr algn="ctr"/>
            <a:r>
              <a:rPr lang="ru-RU" b="1" dirty="0">
                <a:latin typeface="Times New Roman" panose="02020603050405020304" pitchFamily="18" charset="0"/>
                <a:cs typeface="Times New Roman" panose="02020603050405020304" pitchFamily="18" charset="0"/>
              </a:rPr>
              <a:t>Тема.</a:t>
            </a:r>
            <a:r>
              <a:rPr lang="ru-RU" dirty="0">
                <a:latin typeface="Times New Roman" panose="02020603050405020304" pitchFamily="18" charset="0"/>
                <a:cs typeface="Times New Roman" panose="02020603050405020304" pitchFamily="18" charset="0"/>
              </a:rPr>
              <a:t> Утренняя зарядка. Составление индивидуальных комплексов утренней зарядки.</a:t>
            </a:r>
            <a:r>
              <a:rPr lang="ru-RU" b="1" dirty="0">
                <a:latin typeface="Times New Roman" panose="02020603050405020304" pitchFamily="18" charset="0"/>
                <a:cs typeface="Times New Roman" panose="02020603050405020304" pitchFamily="18" charset="0"/>
              </a:rPr>
              <a:t> </a:t>
            </a:r>
            <a:endParaRPr lang="ru-RU" dirty="0">
              <a:latin typeface="Times New Roman" panose="02020603050405020304" pitchFamily="18" charset="0"/>
              <a:cs typeface="Times New Roman" panose="02020603050405020304" pitchFamily="18" charset="0"/>
            </a:endParaRPr>
          </a:p>
          <a:p>
            <a:pPr algn="ctr"/>
            <a:r>
              <a:rPr lang="ru-RU" b="1" dirty="0">
                <a:latin typeface="Times New Roman" panose="02020603050405020304" pitchFamily="18" charset="0"/>
                <a:cs typeface="Times New Roman" panose="02020603050405020304" pitchFamily="18" charset="0"/>
              </a:rPr>
              <a:t>Цель урока:</a:t>
            </a:r>
            <a:r>
              <a:rPr lang="ru-RU" dirty="0">
                <a:latin typeface="Times New Roman" panose="02020603050405020304" pitchFamily="18" charset="0"/>
                <a:cs typeface="Times New Roman" panose="02020603050405020304" pitchFamily="18" charset="0"/>
              </a:rPr>
              <a:t> воспитание стремления следить за своим здоровьем.</a:t>
            </a:r>
          </a:p>
          <a:p>
            <a:endParaRPr lang="ru-RU" dirty="0">
              <a:solidFill>
                <a:schemeClr val="accent4">
                  <a:lumMod val="50000"/>
                </a:schemeClr>
              </a:solidFill>
              <a:latin typeface="Times New Roman" pitchFamily="18" charset="0"/>
              <a:cs typeface="Times New Roman" pitchFamily="18" charset="0"/>
            </a:endParaRPr>
          </a:p>
        </p:txBody>
      </p:sp>
      <p:pic>
        <p:nvPicPr>
          <p:cNvPr id="15362" name="Picture 2" descr="http://www.hobobo.ru/upload/images/%D0%B7%D0%B0%D1%80%D1%8F%D0%B4%D0%BA%D0%B0%20%D0%B4%D0%BB%D1%8F%20%D0%B4%D0%B5%D1%82%D0%B5%D0%B9%203.jpg"/>
          <p:cNvPicPr>
            <a:picLocks noChangeAspect="1" noChangeArrowheads="1"/>
          </p:cNvPicPr>
          <p:nvPr/>
        </p:nvPicPr>
        <p:blipFill>
          <a:blip r:embed="rId2"/>
          <a:srcRect/>
          <a:stretch>
            <a:fillRect/>
          </a:stretch>
        </p:blipFill>
        <p:spPr bwMode="auto">
          <a:xfrm>
            <a:off x="2159732" y="2636912"/>
            <a:ext cx="4968552" cy="3726414"/>
          </a:xfrm>
          <a:prstGeom prst="rect">
            <a:avLst/>
          </a:prstGeom>
          <a:noFill/>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214282" y="142853"/>
            <a:ext cx="8686800" cy="2286016"/>
          </a:xfrm>
        </p:spPr>
        <p:txBody>
          <a:bodyPr>
            <a:normAutofit/>
          </a:bodyPr>
          <a:lstStyle/>
          <a:p>
            <a:r>
              <a:rPr lang="ru-RU" sz="1800" b="1" dirty="0" smtClean="0">
                <a:latin typeface="Times New Roman" pitchFamily="18" charset="0"/>
                <a:cs typeface="Times New Roman" pitchFamily="18" charset="0"/>
              </a:rPr>
              <a:t>10. Исходное положение - стойка на коленях. Руки вперед, вверх, в стороны, прогнуться с поворотом туловища направо - вдох; поворачиваясь прямо и садясь на пятки, наклон вперед, руки назад - выдох; исходное положение. То же, делая поворот в другую сторону. Темп медленный. </a:t>
            </a:r>
          </a:p>
          <a:p>
            <a:r>
              <a:rPr lang="ru-RU" sz="1800" b="1" dirty="0" smtClean="0">
                <a:latin typeface="Times New Roman" pitchFamily="18" charset="0"/>
                <a:cs typeface="Times New Roman" pitchFamily="18" charset="0"/>
              </a:rPr>
              <a:t>11. Стойка ноги врозь, руки вперед, пальцы переплетены. Поворот туловища влево - вдох; исходное положение - выдох; наклон назад, руки за голову - вдох; исходное положение - выдох. То же в другую сторону. Темп средний.</a:t>
            </a:r>
            <a:endParaRPr lang="ru-RU" sz="1800" b="1" dirty="0">
              <a:latin typeface="Times New Roman" pitchFamily="18" charset="0"/>
              <a:cs typeface="Times New Roman" pitchFamily="18" charset="0"/>
            </a:endParaRPr>
          </a:p>
        </p:txBody>
      </p:sp>
      <p:sp>
        <p:nvSpPr>
          <p:cNvPr id="22530" name="AutoShape 2" descr="Картинки по запросу стойка на коленях"/>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22532" name="AutoShape 4" descr="Картинки по запросу стойка на коленях"/>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pic>
        <p:nvPicPr>
          <p:cNvPr id="22534" name="Picture 6" descr="Картинки по запросу стойка на коленях"/>
          <p:cNvPicPr>
            <a:picLocks noChangeAspect="1" noChangeArrowheads="1"/>
          </p:cNvPicPr>
          <p:nvPr/>
        </p:nvPicPr>
        <p:blipFill>
          <a:blip r:embed="rId2"/>
          <a:srcRect/>
          <a:stretch>
            <a:fillRect/>
          </a:stretch>
        </p:blipFill>
        <p:spPr bwMode="auto">
          <a:xfrm>
            <a:off x="142844" y="2357430"/>
            <a:ext cx="2586042" cy="2586043"/>
          </a:xfrm>
          <a:prstGeom prst="rect">
            <a:avLst/>
          </a:prstGeom>
          <a:noFill/>
        </p:spPr>
      </p:pic>
      <p:pic>
        <p:nvPicPr>
          <p:cNvPr id="22536" name="Picture 8" descr="Картинки по запросу прогнуться с поворотом туловища направо "/>
          <p:cNvPicPr>
            <a:picLocks noChangeAspect="1" noChangeArrowheads="1"/>
          </p:cNvPicPr>
          <p:nvPr/>
        </p:nvPicPr>
        <p:blipFill>
          <a:blip r:embed="rId3"/>
          <a:srcRect/>
          <a:stretch>
            <a:fillRect/>
          </a:stretch>
        </p:blipFill>
        <p:spPr bwMode="auto">
          <a:xfrm>
            <a:off x="2714612" y="4357694"/>
            <a:ext cx="3435268" cy="2286016"/>
          </a:xfrm>
          <a:prstGeom prst="rect">
            <a:avLst/>
          </a:prstGeom>
          <a:noFill/>
        </p:spPr>
      </p:pic>
      <p:pic>
        <p:nvPicPr>
          <p:cNvPr id="22538" name="Picture 10" descr="Картинки по запросу прогнуться с поворотом туловища направо"/>
          <p:cNvPicPr>
            <a:picLocks noChangeAspect="1" noChangeArrowheads="1"/>
          </p:cNvPicPr>
          <p:nvPr/>
        </p:nvPicPr>
        <p:blipFill>
          <a:blip r:embed="rId4"/>
          <a:srcRect/>
          <a:stretch>
            <a:fillRect/>
          </a:stretch>
        </p:blipFill>
        <p:spPr bwMode="auto">
          <a:xfrm>
            <a:off x="6143636" y="2357430"/>
            <a:ext cx="2786084" cy="2484903"/>
          </a:xfrm>
          <a:prstGeom prst="rect">
            <a:avLst/>
          </a:prstGeom>
          <a:noFill/>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85720" y="1500174"/>
            <a:ext cx="8686800" cy="838200"/>
          </a:xfrm>
        </p:spPr>
        <p:txBody>
          <a:bodyPr>
            <a:normAutofit/>
          </a:bodyPr>
          <a:lstStyle/>
          <a:p>
            <a:pPr algn="ctr"/>
            <a:r>
              <a:rPr lang="ru-RU" dirty="0" smtClean="0">
                <a:solidFill>
                  <a:schemeClr val="accent1">
                    <a:lumMod val="75000"/>
                  </a:schemeClr>
                </a:solidFill>
                <a:latin typeface="Times New Roman" pitchFamily="18" charset="0"/>
                <a:cs typeface="Times New Roman" pitchFamily="18" charset="0"/>
              </a:rPr>
              <a:t>Спасибо за внимание!</a:t>
            </a:r>
            <a:endParaRPr lang="ru-RU" dirty="0">
              <a:solidFill>
                <a:schemeClr val="accent1">
                  <a:lumMod val="75000"/>
                </a:schemeClr>
              </a:solidFill>
              <a:latin typeface="Times New Roman" pitchFamily="18" charset="0"/>
              <a:cs typeface="Times New Roman" pitchFamily="18" charset="0"/>
            </a:endParaRPr>
          </a:p>
        </p:txBody>
      </p:sp>
      <p:pic>
        <p:nvPicPr>
          <p:cNvPr id="23554" name="Picture 2" descr="Картинки по запросу зарядка"/>
          <p:cNvPicPr>
            <a:picLocks noChangeAspect="1" noChangeArrowheads="1"/>
          </p:cNvPicPr>
          <p:nvPr/>
        </p:nvPicPr>
        <p:blipFill>
          <a:blip r:embed="rId2"/>
          <a:srcRect/>
          <a:stretch>
            <a:fillRect/>
          </a:stretch>
        </p:blipFill>
        <p:spPr bwMode="auto">
          <a:xfrm>
            <a:off x="1428728" y="2643182"/>
            <a:ext cx="6000750" cy="3524251"/>
          </a:xfrm>
          <a:prstGeom prst="rect">
            <a:avLst/>
          </a:prstGeom>
          <a:noFill/>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5143504" y="1643050"/>
            <a:ext cx="3848096" cy="4437075"/>
          </a:xfrm>
        </p:spPr>
        <p:txBody>
          <a:bodyPr>
            <a:normAutofit lnSpcReduction="10000"/>
          </a:bodyPr>
          <a:lstStyle/>
          <a:p>
            <a:r>
              <a:rPr lang="ru-RU" sz="1800" b="1" dirty="0" smtClean="0">
                <a:latin typeface="Times New Roman" pitchFamily="18" charset="0"/>
                <a:cs typeface="Times New Roman" pitchFamily="18" charset="0"/>
              </a:rPr>
              <a:t>Утренняя гигиеническая гимнастика - зарядка - одна из наиболее распространенных форм применения физкультуры. Зарядка состоит из комплекса физических упражнений умеренной нагрузки, охватывающих основную скелетную мускулатуру. Проводимая обычно после сна, зарядка тонизирует организм, повышая основные процессы жизнедеятельности (кровообращение, дыхание и обмен веществ).  </a:t>
            </a:r>
            <a:endParaRPr lang="ru-RU" sz="1800" b="1" dirty="0">
              <a:latin typeface="Times New Roman" pitchFamily="18" charset="0"/>
              <a:cs typeface="Times New Roman" pitchFamily="18" charset="0"/>
            </a:endParaRPr>
          </a:p>
        </p:txBody>
      </p:sp>
      <p:pic>
        <p:nvPicPr>
          <p:cNvPr id="2050" name="Picture 2" descr="http://kudakrasivee.ru/wp-content/uploads/2011/02/kallanetika-300x240.jpg"/>
          <p:cNvPicPr>
            <a:picLocks noChangeAspect="1" noChangeArrowheads="1"/>
          </p:cNvPicPr>
          <p:nvPr/>
        </p:nvPicPr>
        <p:blipFill>
          <a:blip r:embed="rId2"/>
          <a:srcRect/>
          <a:stretch>
            <a:fillRect/>
          </a:stretch>
        </p:blipFill>
        <p:spPr bwMode="auto">
          <a:xfrm>
            <a:off x="357158" y="3786190"/>
            <a:ext cx="3500462" cy="2800371"/>
          </a:xfrm>
          <a:prstGeom prst="rect">
            <a:avLst/>
          </a:prstGeom>
          <a:noFill/>
        </p:spPr>
      </p:pic>
      <p:pic>
        <p:nvPicPr>
          <p:cNvPr id="2052" name="Picture 4" descr="http://detsad-kitty.ru/uploads/posts/2014-04/1396620988_zarjadka-dlja-detej-pod-muzyku-1.png"/>
          <p:cNvPicPr>
            <a:picLocks noChangeAspect="1" noChangeArrowheads="1"/>
          </p:cNvPicPr>
          <p:nvPr/>
        </p:nvPicPr>
        <p:blipFill>
          <a:blip r:embed="rId3"/>
          <a:srcRect/>
          <a:stretch>
            <a:fillRect/>
          </a:stretch>
        </p:blipFill>
        <p:spPr bwMode="auto">
          <a:xfrm>
            <a:off x="214282" y="500042"/>
            <a:ext cx="4006172" cy="2928958"/>
          </a:xfrm>
          <a:prstGeom prst="rect">
            <a:avLst/>
          </a:prstGeom>
          <a:noFill/>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0" y="4071942"/>
            <a:ext cx="7572396" cy="4525963"/>
          </a:xfrm>
        </p:spPr>
        <p:txBody>
          <a:bodyPr>
            <a:normAutofit/>
          </a:bodyPr>
          <a:lstStyle/>
          <a:p>
            <a:r>
              <a:rPr lang="ru-RU" sz="1800" b="1" dirty="0" smtClean="0">
                <a:latin typeface="Times New Roman" pitchFamily="18" charset="0"/>
                <a:cs typeface="Times New Roman" pitchFamily="18" charset="0"/>
              </a:rPr>
              <a:t>Зарядка обеспечивает постепенный переход организма от состояния покоя во время сна к его повседневному рабочему состоянию. У людей, которые регулярно занимаются зарядкой, улучшается сон, аппетит, общее самочувствие, повышается работоспособность. Систематически проводимая зарядка служит хорошим средством укрепления здоровья. </a:t>
            </a:r>
            <a:endParaRPr lang="ru-RU" sz="1800" b="1" dirty="0"/>
          </a:p>
        </p:txBody>
      </p:sp>
      <p:pic>
        <p:nvPicPr>
          <p:cNvPr id="1026" name="Picture 2" descr="Картинки по запросу зарядка"/>
          <p:cNvPicPr>
            <a:picLocks noChangeAspect="1" noChangeArrowheads="1"/>
          </p:cNvPicPr>
          <p:nvPr/>
        </p:nvPicPr>
        <p:blipFill>
          <a:blip r:embed="rId2"/>
          <a:srcRect/>
          <a:stretch>
            <a:fillRect/>
          </a:stretch>
        </p:blipFill>
        <p:spPr bwMode="auto">
          <a:xfrm>
            <a:off x="7358082" y="5072074"/>
            <a:ext cx="1524000" cy="1524001"/>
          </a:xfrm>
          <a:prstGeom prst="rect">
            <a:avLst/>
          </a:prstGeom>
          <a:noFill/>
        </p:spPr>
      </p:pic>
      <p:pic>
        <p:nvPicPr>
          <p:cNvPr id="1028" name="Picture 4" descr="Картинки по запросу зарядка"/>
          <p:cNvPicPr>
            <a:picLocks noChangeAspect="1" noChangeArrowheads="1"/>
          </p:cNvPicPr>
          <p:nvPr/>
        </p:nvPicPr>
        <p:blipFill>
          <a:blip r:embed="rId3"/>
          <a:srcRect/>
          <a:stretch>
            <a:fillRect/>
          </a:stretch>
        </p:blipFill>
        <p:spPr bwMode="auto">
          <a:xfrm>
            <a:off x="214282" y="357166"/>
            <a:ext cx="6715172" cy="3500462"/>
          </a:xfrm>
          <a:prstGeom prst="rect">
            <a:avLst/>
          </a:prstGeom>
          <a:noFill/>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214282" y="214290"/>
            <a:ext cx="8686800" cy="4525963"/>
          </a:xfrm>
        </p:spPr>
        <p:txBody>
          <a:bodyPr>
            <a:normAutofit/>
          </a:bodyPr>
          <a:lstStyle/>
          <a:p>
            <a:r>
              <a:rPr lang="ru-RU" sz="1800" b="1" dirty="0" smtClean="0">
                <a:latin typeface="Times New Roman" pitchFamily="18" charset="0"/>
                <a:cs typeface="Times New Roman" pitchFamily="18" charset="0"/>
              </a:rPr>
              <a:t>Зарядка должна проводиться в хорошо проветренной комнате, а если позволяют условия - на свежем воздухе. Выполнять упражнения следует в легкой, не стесняющей движения одежде. После зарядки рекомендуются водные процедуры - влажное обтирание, обмывание, прием душа, летом - купание. При выполнении зарядки необходимо следить за самочувствием и правильным дыханием во время упражнения.</a:t>
            </a:r>
            <a:endParaRPr lang="ru-RU" sz="1800" b="1" dirty="0">
              <a:latin typeface="Times New Roman" pitchFamily="18" charset="0"/>
              <a:cs typeface="Times New Roman" pitchFamily="18" charset="0"/>
            </a:endParaRPr>
          </a:p>
        </p:txBody>
      </p:sp>
      <p:pic>
        <p:nvPicPr>
          <p:cNvPr id="16386" name="Picture 2" descr="Картинки по запросу зарядка"/>
          <p:cNvPicPr>
            <a:picLocks noChangeAspect="1" noChangeArrowheads="1"/>
          </p:cNvPicPr>
          <p:nvPr/>
        </p:nvPicPr>
        <p:blipFill>
          <a:blip r:embed="rId2"/>
          <a:srcRect/>
          <a:stretch>
            <a:fillRect/>
          </a:stretch>
        </p:blipFill>
        <p:spPr bwMode="auto">
          <a:xfrm>
            <a:off x="142844" y="2071678"/>
            <a:ext cx="3961393" cy="2643206"/>
          </a:xfrm>
          <a:prstGeom prst="rect">
            <a:avLst/>
          </a:prstGeom>
          <a:noFill/>
        </p:spPr>
      </p:pic>
      <p:pic>
        <p:nvPicPr>
          <p:cNvPr id="16388" name="Picture 4" descr="Картинки по запросу обливание холодной водой"/>
          <p:cNvPicPr>
            <a:picLocks noChangeAspect="1" noChangeArrowheads="1"/>
          </p:cNvPicPr>
          <p:nvPr/>
        </p:nvPicPr>
        <p:blipFill>
          <a:blip r:embed="rId3"/>
          <a:srcRect/>
          <a:stretch>
            <a:fillRect/>
          </a:stretch>
        </p:blipFill>
        <p:spPr bwMode="auto">
          <a:xfrm>
            <a:off x="4643438" y="3866558"/>
            <a:ext cx="4024314" cy="2515196"/>
          </a:xfrm>
          <a:prstGeom prst="rect">
            <a:avLst/>
          </a:prstGeom>
          <a:noFill/>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04800" y="457200"/>
            <a:ext cx="8686800" cy="1315616"/>
          </a:xfrm>
        </p:spPr>
        <p:txBody>
          <a:bodyPr>
            <a:normAutofit fontScale="90000"/>
          </a:bodyPr>
          <a:lstStyle/>
          <a:p>
            <a:pPr algn="ctr"/>
            <a:r>
              <a:rPr lang="ru-RU" sz="2000" b="1" dirty="0">
                <a:latin typeface="Times New Roman" pitchFamily="18" charset="0"/>
                <a:cs typeface="Times New Roman" pitchFamily="18" charset="0"/>
              </a:rPr>
              <a:t>Домашнее задание выполни </a:t>
            </a:r>
            <a:r>
              <a:rPr lang="ru-RU" sz="2000" b="1" dirty="0" smtClean="0">
                <a:latin typeface="Times New Roman" pitchFamily="18" charset="0"/>
                <a:cs typeface="Times New Roman" pitchFamily="18" charset="0"/>
              </a:rPr>
              <a:t>Упражнения.</a:t>
            </a:r>
            <a:br>
              <a:rPr lang="ru-RU" sz="2000" b="1" dirty="0" smtClean="0">
                <a:latin typeface="Times New Roman" pitchFamily="18" charset="0"/>
                <a:cs typeface="Times New Roman" pitchFamily="18" charset="0"/>
              </a:rPr>
            </a:br>
            <a:r>
              <a:rPr lang="ru-RU" sz="2000" b="1" dirty="0" smtClean="0">
                <a:latin typeface="Times New Roman" pitchFamily="18" charset="0"/>
                <a:cs typeface="Times New Roman" pitchFamily="18" charset="0"/>
              </a:rPr>
              <a:t>Отписаться </a:t>
            </a:r>
            <a:r>
              <a:rPr lang="ru-RU" sz="2000" b="1" dirty="0">
                <a:latin typeface="Times New Roman" pitchFamily="18" charset="0"/>
                <a:cs typeface="Times New Roman" pitchFamily="18" charset="0"/>
              </a:rPr>
              <a:t>о выполнении задания и приложить фото!</a:t>
            </a:r>
            <a:br>
              <a:rPr lang="ru-RU" sz="2000" b="1" dirty="0">
                <a:latin typeface="Times New Roman" pitchFamily="18" charset="0"/>
                <a:cs typeface="Times New Roman" pitchFamily="18" charset="0"/>
              </a:rPr>
            </a:br>
            <a:r>
              <a:rPr lang="ru-RU" sz="2000" b="1" dirty="0">
                <a:latin typeface="Times New Roman" pitchFamily="18" charset="0"/>
                <a:cs typeface="Times New Roman" pitchFamily="18" charset="0"/>
              </a:rPr>
              <a:t>Для обратной связи можно использовать электронную почту shramko.iu@yandex.ru, социальные сети ВК, ОК, мессенджеры </a:t>
            </a:r>
            <a:r>
              <a:rPr lang="ru-RU" sz="2000" b="1" dirty="0" err="1">
                <a:latin typeface="Times New Roman" pitchFamily="18" charset="0"/>
                <a:cs typeface="Times New Roman" pitchFamily="18" charset="0"/>
              </a:rPr>
              <a:t>WhatsApp</a:t>
            </a:r>
            <a:r>
              <a:rPr lang="ru-RU" sz="2000" b="1" dirty="0">
                <a:latin typeface="Times New Roman" pitchFamily="18" charset="0"/>
                <a:cs typeface="Times New Roman" pitchFamily="18" charset="0"/>
              </a:rPr>
              <a:t> и </a:t>
            </a:r>
            <a:r>
              <a:rPr lang="ru-RU" sz="2000" b="1" dirty="0" err="1">
                <a:latin typeface="Times New Roman" pitchFamily="18" charset="0"/>
                <a:cs typeface="Times New Roman" pitchFamily="18" charset="0"/>
              </a:rPr>
              <a:t>Viber</a:t>
            </a:r>
            <a:r>
              <a:rPr lang="ru-RU" sz="2000" b="1" dirty="0">
                <a:latin typeface="Times New Roman" pitchFamily="18" charset="0"/>
                <a:cs typeface="Times New Roman" pitchFamily="18" charset="0"/>
              </a:rPr>
              <a:t>.</a:t>
            </a:r>
            <a:r>
              <a:rPr lang="ru-RU" sz="1800" dirty="0">
                <a:latin typeface="Times New Roman" pitchFamily="18" charset="0"/>
                <a:cs typeface="Times New Roman" pitchFamily="18" charset="0"/>
              </a:rPr>
              <a:t/>
            </a:r>
            <a:br>
              <a:rPr lang="ru-RU" sz="1800" dirty="0">
                <a:latin typeface="Times New Roman" pitchFamily="18" charset="0"/>
                <a:cs typeface="Times New Roman" pitchFamily="18" charset="0"/>
              </a:rPr>
            </a:br>
            <a:r>
              <a:rPr lang="ru-RU" sz="1800" dirty="0">
                <a:latin typeface="Times New Roman" pitchFamily="18" charset="0"/>
                <a:cs typeface="Times New Roman" pitchFamily="18" charset="0"/>
              </a:rPr>
              <a:t> </a:t>
            </a:r>
          </a:p>
        </p:txBody>
      </p:sp>
      <p:sp>
        <p:nvSpPr>
          <p:cNvPr id="3" name="Содержимое 2"/>
          <p:cNvSpPr>
            <a:spLocks noGrp="1"/>
          </p:cNvSpPr>
          <p:nvPr>
            <p:ph idx="1"/>
          </p:nvPr>
        </p:nvSpPr>
        <p:spPr>
          <a:xfrm>
            <a:off x="304800" y="1772816"/>
            <a:ext cx="8686800" cy="4307309"/>
          </a:xfrm>
        </p:spPr>
        <p:txBody>
          <a:bodyPr>
            <a:normAutofit/>
          </a:bodyPr>
          <a:lstStyle/>
          <a:p>
            <a:endParaRPr lang="ru-RU" sz="1800" b="1" dirty="0" smtClean="0">
              <a:latin typeface="Times New Roman" pitchFamily="18" charset="0"/>
              <a:cs typeface="Times New Roman" pitchFamily="18" charset="0"/>
            </a:endParaRPr>
          </a:p>
          <a:p>
            <a:endParaRPr lang="ru-RU" sz="1800" b="1" dirty="0">
              <a:latin typeface="Times New Roman" pitchFamily="18" charset="0"/>
              <a:cs typeface="Times New Roman" pitchFamily="18" charset="0"/>
            </a:endParaRPr>
          </a:p>
          <a:p>
            <a:r>
              <a:rPr lang="ru-RU" sz="1800" b="1" dirty="0" smtClean="0">
                <a:latin typeface="Times New Roman" pitchFamily="18" charset="0"/>
                <a:cs typeface="Times New Roman" pitchFamily="18" charset="0"/>
              </a:rPr>
              <a:t>1. Ходьба на месте или с передвижением с размашистыми движениями рук, сжимая и разжимая пальцы. Длительность 1 минута. </a:t>
            </a:r>
            <a:endParaRPr lang="ru-RU" sz="1800" b="1" dirty="0">
              <a:latin typeface="Times New Roman" pitchFamily="18" charset="0"/>
              <a:cs typeface="Times New Roman" pitchFamily="18" charset="0"/>
            </a:endParaRPr>
          </a:p>
        </p:txBody>
      </p:sp>
      <p:pic>
        <p:nvPicPr>
          <p:cNvPr id="2050" name="Picture 2" descr="Картинки по запросу ходьба на месте"/>
          <p:cNvPicPr>
            <a:picLocks noChangeAspect="1" noChangeArrowheads="1"/>
          </p:cNvPicPr>
          <p:nvPr/>
        </p:nvPicPr>
        <p:blipFill>
          <a:blip r:embed="rId2"/>
          <a:srcRect/>
          <a:stretch>
            <a:fillRect/>
          </a:stretch>
        </p:blipFill>
        <p:spPr bwMode="auto">
          <a:xfrm>
            <a:off x="1357290" y="3000372"/>
            <a:ext cx="6169814" cy="2366966"/>
          </a:xfrm>
          <a:prstGeom prst="rect">
            <a:avLst/>
          </a:prstGeom>
          <a:noFill/>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214282" y="285728"/>
            <a:ext cx="8686800" cy="4525963"/>
          </a:xfrm>
        </p:spPr>
        <p:txBody>
          <a:bodyPr>
            <a:normAutofit/>
          </a:bodyPr>
          <a:lstStyle/>
          <a:p>
            <a:r>
              <a:rPr lang="ru-RU" sz="1800" b="1" dirty="0" smtClean="0">
                <a:latin typeface="Times New Roman" pitchFamily="18" charset="0"/>
                <a:cs typeface="Times New Roman" pitchFamily="18" charset="0"/>
              </a:rPr>
              <a:t>2. Стоя, ноги на ширине плеч. Левую руку через сторону вверх, правую за спину, прогнуться и потянуться, вдох; вернуться в исходное положение, выдох. Повторить, сменив положение рук. Темп средний. 3. Стоя подниматься на носки, руки поднять через стороны вверх, прогнуться - вдох; вернуться в исходное положение - выдох.</a:t>
            </a:r>
            <a:endParaRPr lang="ru-RU" sz="1800" b="1" dirty="0">
              <a:latin typeface="Times New Roman" pitchFamily="18" charset="0"/>
              <a:cs typeface="Times New Roman" pitchFamily="18" charset="0"/>
            </a:endParaRPr>
          </a:p>
        </p:txBody>
      </p:sp>
      <p:pic>
        <p:nvPicPr>
          <p:cNvPr id="1026" name="Picture 2" descr="Картинки по запросу Левую руку через сторону вверх, правую за спину, прогнуться и потянуться"/>
          <p:cNvPicPr>
            <a:picLocks noChangeAspect="1" noChangeArrowheads="1"/>
          </p:cNvPicPr>
          <p:nvPr/>
        </p:nvPicPr>
        <p:blipFill>
          <a:blip r:embed="rId2"/>
          <a:srcRect/>
          <a:stretch>
            <a:fillRect/>
          </a:stretch>
        </p:blipFill>
        <p:spPr bwMode="auto">
          <a:xfrm>
            <a:off x="142844" y="2500306"/>
            <a:ext cx="4357718" cy="3143272"/>
          </a:xfrm>
          <a:prstGeom prst="rect">
            <a:avLst/>
          </a:prstGeom>
          <a:noFill/>
        </p:spPr>
      </p:pic>
      <p:pic>
        <p:nvPicPr>
          <p:cNvPr id="1028" name="Picture 4" descr="Похожее изображение"/>
          <p:cNvPicPr>
            <a:picLocks noChangeAspect="1" noChangeArrowheads="1"/>
          </p:cNvPicPr>
          <p:nvPr/>
        </p:nvPicPr>
        <p:blipFill>
          <a:blip r:embed="rId3"/>
          <a:srcRect/>
          <a:stretch>
            <a:fillRect/>
          </a:stretch>
        </p:blipFill>
        <p:spPr bwMode="auto">
          <a:xfrm>
            <a:off x="4693414" y="2428869"/>
            <a:ext cx="4341646" cy="3143272"/>
          </a:xfrm>
          <a:prstGeom prst="rect">
            <a:avLst/>
          </a:prstGeom>
          <a:noFill/>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214282" y="428604"/>
            <a:ext cx="8686800" cy="4525963"/>
          </a:xfrm>
        </p:spPr>
        <p:txBody>
          <a:bodyPr>
            <a:normAutofit/>
          </a:bodyPr>
          <a:lstStyle/>
          <a:p>
            <a:r>
              <a:rPr lang="ru-RU" sz="1800" b="1" dirty="0" smtClean="0">
                <a:latin typeface="Times New Roman" pitchFamily="18" charset="0"/>
                <a:cs typeface="Times New Roman" pitchFamily="18" charset="0"/>
              </a:rPr>
              <a:t>4. Стоя, ноги врозь, левую руку вверх правую на пояс; пружинящий наклон вправо; повторить то же в другую сторону. Дыхание равномерное, темп средний.</a:t>
            </a:r>
          </a:p>
          <a:p>
            <a:r>
              <a:rPr lang="ru-RU" sz="1800" b="1" dirty="0" smtClean="0">
                <a:latin typeface="Times New Roman" pitchFamily="18" charset="0"/>
                <a:cs typeface="Times New Roman" pitchFamily="18" charset="0"/>
              </a:rPr>
              <a:t> 5. Стоя, мах левой ногой назад, руки махом вперед, кисти расслаблены - вдох; исходное положение - выдох; повторить то же с правой ноги.</a:t>
            </a:r>
            <a:endParaRPr lang="ru-RU" sz="1800" b="1" dirty="0">
              <a:latin typeface="Times New Roman" pitchFamily="18" charset="0"/>
              <a:cs typeface="Times New Roman" pitchFamily="18" charset="0"/>
            </a:endParaRPr>
          </a:p>
        </p:txBody>
      </p:sp>
      <p:pic>
        <p:nvPicPr>
          <p:cNvPr id="19458" name="Picture 2" descr="Картинки по запросу мах ногой"/>
          <p:cNvPicPr>
            <a:picLocks noChangeAspect="1" noChangeArrowheads="1"/>
          </p:cNvPicPr>
          <p:nvPr/>
        </p:nvPicPr>
        <p:blipFill>
          <a:blip r:embed="rId2"/>
          <a:srcRect/>
          <a:stretch>
            <a:fillRect/>
          </a:stretch>
        </p:blipFill>
        <p:spPr bwMode="auto">
          <a:xfrm>
            <a:off x="357158" y="2428868"/>
            <a:ext cx="2857500" cy="3810000"/>
          </a:xfrm>
          <a:prstGeom prst="rect">
            <a:avLst/>
          </a:prstGeom>
          <a:noFill/>
        </p:spPr>
      </p:pic>
      <p:pic>
        <p:nvPicPr>
          <p:cNvPr id="19460" name="Picture 4" descr="Картинки по запросу мах ногой"/>
          <p:cNvPicPr>
            <a:picLocks noChangeAspect="1" noChangeArrowheads="1"/>
          </p:cNvPicPr>
          <p:nvPr/>
        </p:nvPicPr>
        <p:blipFill>
          <a:blip r:embed="rId3"/>
          <a:srcRect/>
          <a:stretch>
            <a:fillRect/>
          </a:stretch>
        </p:blipFill>
        <p:spPr bwMode="auto">
          <a:xfrm>
            <a:off x="3643306" y="2214554"/>
            <a:ext cx="5083941" cy="4205147"/>
          </a:xfrm>
          <a:prstGeom prst="rect">
            <a:avLst/>
          </a:prstGeom>
          <a:noFill/>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285720" y="142852"/>
            <a:ext cx="8686800" cy="4525963"/>
          </a:xfrm>
        </p:spPr>
        <p:txBody>
          <a:bodyPr>
            <a:normAutofit/>
          </a:bodyPr>
          <a:lstStyle/>
          <a:p>
            <a:r>
              <a:rPr lang="ru-RU" sz="1800" b="1" dirty="0" smtClean="0">
                <a:latin typeface="Times New Roman" pitchFamily="18" charset="0"/>
                <a:cs typeface="Times New Roman" pitchFamily="18" charset="0"/>
              </a:rPr>
              <a:t>6. Стоя подняться на носки, руки в стороны - вдох; выпад правой ногой, наклон вперед, руками коснуться пола - выдох; исходное положение - вдох; тоже с левой ноги. Темп средний. </a:t>
            </a:r>
          </a:p>
          <a:p>
            <a:r>
              <a:rPr lang="ru-RU" sz="1800" b="1" dirty="0" smtClean="0">
                <a:latin typeface="Times New Roman" pitchFamily="18" charset="0"/>
                <a:cs typeface="Times New Roman" pitchFamily="18" charset="0"/>
              </a:rPr>
              <a:t>7. Сидя на полу, руки к плечам. Три пружинящих наклона вперед, взявшись руками за голени - выдох; выпрямится, руки к плечам - вдох. Наклоны постепенно увеличивать. Ноги не сгибать. Поднимая туловище, расправьте плечи. Темп средний.</a:t>
            </a:r>
            <a:endParaRPr lang="ru-RU" sz="1800" b="1" dirty="0">
              <a:latin typeface="Times New Roman" pitchFamily="18" charset="0"/>
              <a:cs typeface="Times New Roman" pitchFamily="18" charset="0"/>
            </a:endParaRPr>
          </a:p>
        </p:txBody>
      </p:sp>
      <p:pic>
        <p:nvPicPr>
          <p:cNvPr id="20482" name="Picture 2" descr="Картинки по запросу Стойка на носках"/>
          <p:cNvPicPr>
            <a:picLocks noChangeAspect="1" noChangeArrowheads="1"/>
          </p:cNvPicPr>
          <p:nvPr/>
        </p:nvPicPr>
        <p:blipFill>
          <a:blip r:embed="rId2"/>
          <a:srcRect/>
          <a:stretch>
            <a:fillRect/>
          </a:stretch>
        </p:blipFill>
        <p:spPr bwMode="auto">
          <a:xfrm>
            <a:off x="142844" y="2786058"/>
            <a:ext cx="2343154" cy="3000396"/>
          </a:xfrm>
          <a:prstGeom prst="rect">
            <a:avLst/>
          </a:prstGeom>
          <a:noFill/>
        </p:spPr>
      </p:pic>
      <p:pic>
        <p:nvPicPr>
          <p:cNvPr id="20484" name="Picture 4" descr="Картинки по запросу касание пола руками"/>
          <p:cNvPicPr>
            <a:picLocks noChangeAspect="1" noChangeArrowheads="1"/>
          </p:cNvPicPr>
          <p:nvPr/>
        </p:nvPicPr>
        <p:blipFill>
          <a:blip r:embed="rId3"/>
          <a:srcRect/>
          <a:stretch>
            <a:fillRect/>
          </a:stretch>
        </p:blipFill>
        <p:spPr bwMode="auto">
          <a:xfrm>
            <a:off x="2643174" y="2857496"/>
            <a:ext cx="2022738" cy="3000396"/>
          </a:xfrm>
          <a:prstGeom prst="rect">
            <a:avLst/>
          </a:prstGeom>
          <a:noFill/>
        </p:spPr>
      </p:pic>
      <p:pic>
        <p:nvPicPr>
          <p:cNvPr id="20486" name="Picture 6" descr="Картинки по запросу наклоны вперед из положения сидя"/>
          <p:cNvPicPr>
            <a:picLocks noChangeAspect="1" noChangeArrowheads="1"/>
          </p:cNvPicPr>
          <p:nvPr/>
        </p:nvPicPr>
        <p:blipFill>
          <a:blip r:embed="rId4"/>
          <a:srcRect/>
          <a:stretch>
            <a:fillRect/>
          </a:stretch>
        </p:blipFill>
        <p:spPr bwMode="auto">
          <a:xfrm>
            <a:off x="4729327" y="3071810"/>
            <a:ext cx="4335831" cy="2500330"/>
          </a:xfrm>
          <a:prstGeom prst="rect">
            <a:avLst/>
          </a:prstGeom>
          <a:solidFill>
            <a:schemeClr val="bg1"/>
          </a:solidFill>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214282" y="214291"/>
            <a:ext cx="8686800" cy="2071702"/>
          </a:xfrm>
        </p:spPr>
        <p:txBody>
          <a:bodyPr>
            <a:normAutofit/>
          </a:bodyPr>
          <a:lstStyle/>
          <a:p>
            <a:r>
              <a:rPr lang="ru-RU" sz="1800" b="1" dirty="0" smtClean="0">
                <a:latin typeface="Times New Roman" pitchFamily="18" charset="0"/>
                <a:cs typeface="Times New Roman" pitchFamily="18" charset="0"/>
              </a:rPr>
              <a:t>8. Исходное положение - упор сидя сзади. Прогибаясь перейти в упор лежа сзади, согнуть правую ногу вперед; повторить то же, сгибая левую ногу. Носки ног оттягивать. Дыхание произвольное. </a:t>
            </a:r>
          </a:p>
          <a:p>
            <a:r>
              <a:rPr lang="ru-RU" sz="1800" b="1" dirty="0" smtClean="0">
                <a:latin typeface="Times New Roman" pitchFamily="18" charset="0"/>
                <a:cs typeface="Times New Roman" pitchFamily="18" charset="0"/>
              </a:rPr>
              <a:t>9. Исходное положение - упор стоя на коленях. Наклоняя голову вперед и поднимая правое колено, выгнуть спину; исходное положение; выпрямить правую ногу назад и прогнуться; исходное положение. То же с другой ноги.</a:t>
            </a:r>
            <a:endParaRPr lang="ru-RU" sz="1800" b="1" dirty="0">
              <a:latin typeface="Times New Roman" pitchFamily="18" charset="0"/>
              <a:cs typeface="Times New Roman" pitchFamily="18" charset="0"/>
            </a:endParaRPr>
          </a:p>
        </p:txBody>
      </p:sp>
      <p:pic>
        <p:nvPicPr>
          <p:cNvPr id="21506" name="Picture 2" descr="Картинки по запросу наклоны вперед из положения сидя"/>
          <p:cNvPicPr>
            <a:picLocks noChangeAspect="1" noChangeArrowheads="1"/>
          </p:cNvPicPr>
          <p:nvPr/>
        </p:nvPicPr>
        <p:blipFill>
          <a:blip r:embed="rId2"/>
          <a:srcRect/>
          <a:stretch>
            <a:fillRect/>
          </a:stretch>
        </p:blipFill>
        <p:spPr bwMode="auto">
          <a:xfrm>
            <a:off x="142844" y="2928934"/>
            <a:ext cx="4409826" cy="2357454"/>
          </a:xfrm>
          <a:prstGeom prst="rect">
            <a:avLst/>
          </a:prstGeom>
          <a:noFill/>
        </p:spPr>
      </p:pic>
      <p:pic>
        <p:nvPicPr>
          <p:cNvPr id="21508" name="Picture 4" descr="Картинки по запросу зарядка"/>
          <p:cNvPicPr>
            <a:picLocks noChangeAspect="1" noChangeArrowheads="1"/>
          </p:cNvPicPr>
          <p:nvPr/>
        </p:nvPicPr>
        <p:blipFill>
          <a:blip r:embed="rId3"/>
          <a:srcRect/>
          <a:stretch>
            <a:fillRect/>
          </a:stretch>
        </p:blipFill>
        <p:spPr bwMode="auto">
          <a:xfrm>
            <a:off x="4857752" y="2786058"/>
            <a:ext cx="4170781" cy="2786082"/>
          </a:xfrm>
          <a:prstGeom prst="rect">
            <a:avLst/>
          </a:prstGeom>
          <a:noFill/>
        </p:spPr>
      </p:pic>
    </p:spTree>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Трек">
  <a:themeElements>
    <a:clrScheme name="Трек">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Трек">
      <a:majorFont>
        <a:latin typeface="Franklin Gothic Medium"/>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Franklin Gothic Book"/>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Трек">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blipFill>
          <a:blip xmlns:r="http://schemas.openxmlformats.org/officeDocument/2006/relationships" r:embed="rId1">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2">
            <a:duotone>
              <a:schemeClr val="phClr">
                <a:shade val="30000"/>
                <a:satMod val="455000"/>
              </a:schemeClr>
              <a:schemeClr val="phClr">
                <a:tint val="95000"/>
                <a:satMod val="120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Trek</Template>
  <TotalTime>90</TotalTime>
  <Words>612</Words>
  <Application>Microsoft Office PowerPoint</Application>
  <PresentationFormat>Экран (4:3)</PresentationFormat>
  <Paragraphs>22</Paragraphs>
  <Slides>11</Slides>
  <Notes>0</Notes>
  <HiddenSlides>0</HiddenSlides>
  <MMClips>0</MMClips>
  <ScaleCrop>false</ScaleCrop>
  <HeadingPairs>
    <vt:vector size="6" baseType="variant">
      <vt:variant>
        <vt:lpstr>Использованные шрифты</vt:lpstr>
      </vt:variant>
      <vt:variant>
        <vt:i4>4</vt:i4>
      </vt:variant>
      <vt:variant>
        <vt:lpstr>Тема</vt:lpstr>
      </vt:variant>
      <vt:variant>
        <vt:i4>1</vt:i4>
      </vt:variant>
      <vt:variant>
        <vt:lpstr>Заголовки слайдов</vt:lpstr>
      </vt:variant>
      <vt:variant>
        <vt:i4>11</vt:i4>
      </vt:variant>
    </vt:vector>
  </HeadingPairs>
  <TitlesOfParts>
    <vt:vector size="16" baseType="lpstr">
      <vt:lpstr>Franklin Gothic Book</vt:lpstr>
      <vt:lpstr>Franklin Gothic Medium</vt:lpstr>
      <vt:lpstr>Times New Roman</vt:lpstr>
      <vt:lpstr>Wingdings 2</vt:lpstr>
      <vt:lpstr>Трек</vt:lpstr>
      <vt:lpstr>Презентация PowerPoint</vt:lpstr>
      <vt:lpstr>Презентация PowerPoint</vt:lpstr>
      <vt:lpstr>Презентация PowerPoint</vt:lpstr>
      <vt:lpstr>Презентация PowerPoint</vt:lpstr>
      <vt:lpstr>Домашнее задание выполни Упражнения. Отписаться о выполнении задания и приложить фото! Для обратной связи можно использовать электронную почту shramko.iu@yandex.ru, социальные сети ВК, ОК, мессенджеры WhatsApp и Viber.  </vt:lpstr>
      <vt:lpstr>Презентация PowerPoint</vt:lpstr>
      <vt:lpstr>Презентация PowerPoint</vt:lpstr>
      <vt:lpstr>Презентация PowerPoint</vt:lpstr>
      <vt:lpstr>Презентация PowerPoint</vt:lpstr>
      <vt:lpstr>Презентация PowerPoint</vt:lpstr>
      <vt:lpstr>Спасибо за внимание!</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Учитель</dc:creator>
  <cp:lastModifiedBy>Пользователь Windows</cp:lastModifiedBy>
  <cp:revision>19</cp:revision>
  <dcterms:modified xsi:type="dcterms:W3CDTF">2022-09-22T11:49:06Z</dcterms:modified>
</cp:coreProperties>
</file>