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8" r:id="rId4"/>
    <p:sldId id="276" r:id="rId5"/>
    <p:sldId id="266" r:id="rId6"/>
    <p:sldId id="265" r:id="rId7"/>
    <p:sldId id="270" r:id="rId8"/>
    <p:sldId id="267" r:id="rId9"/>
    <p:sldId id="278" r:id="rId10"/>
    <p:sldId id="275" r:id="rId11"/>
    <p:sldId id="279" r:id="rId12"/>
    <p:sldId id="281" r:id="rId13"/>
    <p:sldId id="282" r:id="rId14"/>
    <p:sldId id="263" r:id="rId15"/>
    <p:sldId id="28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330863" y="99983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во 2 классе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6A1431-4EFA-4C0D-BD26-B6A7377A4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9" y="2232742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89E116B-7488-4E6F-86D1-565CFCE50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6" y="2419928"/>
            <a:ext cx="2213544" cy="415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: изогнутая линия 5">
            <a:extLst>
              <a:ext uri="{FF2B5EF4-FFF2-40B4-BE49-F238E27FC236}">
                <a16:creationId xmlns:a16="http://schemas.microsoft.com/office/drawing/2014/main" id="{4387E0A5-5C2C-4804-92A9-C4C4080D9253}"/>
              </a:ext>
            </a:extLst>
          </p:cNvPr>
          <p:cNvSpPr/>
          <p:nvPr/>
        </p:nvSpPr>
        <p:spPr>
          <a:xfrm>
            <a:off x="5166475" y="1760220"/>
            <a:ext cx="4514735" cy="230886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1871"/>
              <a:gd name="adj6" fmla="val -67936"/>
            </a:avLst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Чтобы установить связь слов в предложении …</a:t>
            </a:r>
          </a:p>
        </p:txBody>
      </p:sp>
      <p:sp>
        <p:nvSpPr>
          <p:cNvPr id="3" name="Выноска: изогнутая линия 2">
            <a:extLst>
              <a:ext uri="{FF2B5EF4-FFF2-40B4-BE49-F238E27FC236}">
                <a16:creationId xmlns:a16="http://schemas.microsoft.com/office/drawing/2014/main" id="{5BFB429D-9C7F-4188-8592-809FAEE369C9}"/>
              </a:ext>
            </a:extLst>
          </p:cNvPr>
          <p:cNvSpPr/>
          <p:nvPr/>
        </p:nvSpPr>
        <p:spPr>
          <a:xfrm>
            <a:off x="5166474" y="1760220"/>
            <a:ext cx="4514735" cy="230886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1871"/>
              <a:gd name="adj6" fmla="val -67936"/>
            </a:avLst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Надо задать вопрос от слова </a:t>
            </a:r>
          </a:p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к слову</a:t>
            </a:r>
          </a:p>
        </p:txBody>
      </p:sp>
    </p:spTree>
    <p:extLst>
      <p:ext uri="{BB962C8B-B14F-4D97-AF65-F5344CB8AC3E}">
        <p14:creationId xmlns:p14="http://schemas.microsoft.com/office/powerpoint/2010/main" val="60353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266045" y="351935"/>
            <a:ext cx="459162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9B63BA-CFD3-4121-91A9-A9627A833674}"/>
              </a:ext>
            </a:extLst>
          </p:cNvPr>
          <p:cNvSpPr/>
          <p:nvPr/>
        </p:nvSpPr>
        <p:spPr>
          <a:xfrm>
            <a:off x="3671684" y="1830250"/>
            <a:ext cx="5060835" cy="13486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</a:rPr>
              <a:t>ЯБЛОНЯ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45693-281D-4411-A40E-35C1F2D72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9" y="2232742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C8908E-E9C5-4323-95EE-4D7337C35C52}"/>
              </a:ext>
            </a:extLst>
          </p:cNvPr>
          <p:cNvSpPr/>
          <p:nvPr/>
        </p:nvSpPr>
        <p:spPr>
          <a:xfrm>
            <a:off x="3796837" y="3728717"/>
            <a:ext cx="5060835" cy="13486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</a:rPr>
              <a:t>ЯБЛОКО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68513620-E8E7-4033-94F2-044E0E9EC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30332"/>
            <a:ext cx="1085851" cy="13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86B7E7AE-D617-4185-9C4D-9E793D1B0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137" y="3565778"/>
            <a:ext cx="1085851" cy="13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2D9F34E5-427D-4A5B-B814-9F04C77C8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668" y="3545407"/>
            <a:ext cx="1085851" cy="13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74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632364" y="379644"/>
            <a:ext cx="670473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Идёт Иванушка дальше и ….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74BB75-674D-4A16-90A1-E7063EF11728}"/>
              </a:ext>
            </a:extLst>
          </p:cNvPr>
          <p:cNvSpPr/>
          <p:nvPr/>
        </p:nvSpPr>
        <p:spPr>
          <a:xfrm>
            <a:off x="447965" y="1539100"/>
            <a:ext cx="9642763" cy="9954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Могучий дуб одиноко стоял на краю леса.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6600ED6-AD0A-472F-8DD8-FD4C389EC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5" y="4034626"/>
            <a:ext cx="1303140" cy="26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2A9D1362-2C6E-422A-8230-0441BE9F8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055" y="2036806"/>
            <a:ext cx="3763818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03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02 0.00394 L 0.06602 0.00394 C 0.06823 0.00347 0.07045 0.00208 0.07279 0.00255 C 0.07722 0.00347 0.08138 0.00625 0.08568 0.0081 C 0.08672 0.00833 0.08763 0.00926 0.08868 0.00926 L 0.10235 0.01204 C 0.10404 0.0125 0.10586 0.01296 0.10769 0.01343 C 0.11237 0.01435 0.11719 0.01528 0.12201 0.0162 C 0.13542 0.01574 0.14883 0.01574 0.16211 0.01482 C 0.20495 0.01158 0.16446 0.01528 0.18034 0.00926 C 0.18386 0.0081 0.18737 0.00764 0.19102 0.00671 L 0.20534 -0.00139 C 0.20612 -0.00185 0.20691 -0.00231 0.20769 -0.00278 C 0.21615 -0.0088 0.2125 -0.00694 0.21823 -0.00949 C 0.22032 -0.01134 0.22787 -0.01852 0.23034 -0.01898 C 0.2336 -0.01944 0.23685 -0.01805 0.24024 -0.01759 C 0.24167 -0.01528 0.2431 -0.01273 0.2448 -0.01088 C 0.24961 -0.00532 0.25274 -0.0044 0.25834 -0.00139 L 0.28946 -0.00671 C 0.2905 -0.00694 0.29154 -0.00741 0.29245 -0.0081 C 0.29753 -0.01157 0.30274 -0.01458 0.30769 -0.01898 C 0.31016 -0.02106 0.31263 -0.02361 0.31524 -0.02569 C 0.31615 -0.02639 0.31732 -0.02616 0.31823 -0.02708 C 0.32136 -0.0294 0.32422 -0.03264 0.32735 -0.03518 C 0.32826 -0.03588 0.32943 -0.03588 0.33034 -0.03634 C 0.33269 -0.03796 0.33477 -0.04051 0.33711 -0.0419 C 0.33907 -0.04282 0.34115 -0.04282 0.34323 -0.04305 C 0.34649 -0.0419 0.35 -0.04167 0.35313 -0.03912 C 0.35599 -0.03657 0.35795 -0.03148 0.36068 -0.02824 C 0.36211 -0.02662 0.36355 -0.0243 0.36524 -0.02292 C 0.36693 -0.02153 0.36875 -0.02106 0.37045 -0.02037 C 0.37605 -0.02083 0.38164 -0.02037 0.38711 -0.02153 C 0.38933 -0.02222 0.39115 -0.02454 0.39323 -0.02569 C 0.39597 -0.02731 0.39883 -0.02824 0.40157 -0.02963 C 0.40235 -0.03009 0.403 -0.03079 0.40378 -0.03102 C 0.4056 -0.03171 0.40743 -0.03194 0.40912 -0.03241 C 0.41094 -0.03356 0.41342 -0.03518 0.41524 -0.03518 C 0.41667 -0.03518 0.41823 -0.03426 0.4198 -0.0338 C 0.42422 -0.02893 0.42357 -0.03032 0.42735 -0.02292 C 0.42839 -0.02083 0.42904 -0.01805 0.43034 -0.0162 C 0.43464 -0.00995 0.43581 -0.01088 0.44102 -0.00949 C 0.44506 -0.01042 0.44922 -0.00972 0.45313 -0.01227 C 0.45678 -0.01481 0.45899 -0.02268 0.46289 -0.0243 C 0.46667 -0.02592 0.46498 -0.025 0.46823 -0.02708 C 0.47045 -0.0243 0.47032 -0.02407 0.47279 -0.02292 C 0.47305 -0.02292 0.47331 -0.02292 0.47357 -0.02292 L 0.47435 -0.02292 " pathEditMode="relative" ptsTypes="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010870" y="292355"/>
            <a:ext cx="7751966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пути повстречал Иванушка…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74BB75-674D-4A16-90A1-E7063EF11728}"/>
              </a:ext>
            </a:extLst>
          </p:cNvPr>
          <p:cNvSpPr/>
          <p:nvPr/>
        </p:nvSpPr>
        <p:spPr>
          <a:xfrm>
            <a:off x="991637" y="1380957"/>
            <a:ext cx="7496580" cy="6233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На деревьях желтеют листочки.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8DB11AD-695C-471B-9781-97569351A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60873" y="2907207"/>
            <a:ext cx="3131127" cy="38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79515C-BAEF-43CF-8F99-9CEB628E6DC9}"/>
              </a:ext>
            </a:extLst>
          </p:cNvPr>
          <p:cNvSpPr/>
          <p:nvPr/>
        </p:nvSpPr>
        <p:spPr>
          <a:xfrm>
            <a:off x="991637" y="2223046"/>
            <a:ext cx="7496580" cy="6233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Певчие птицы улетают на юг.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87369A-E6A8-4757-86AF-1C7CA5AA5204}"/>
              </a:ext>
            </a:extLst>
          </p:cNvPr>
          <p:cNvSpPr/>
          <p:nvPr/>
        </p:nvSpPr>
        <p:spPr>
          <a:xfrm>
            <a:off x="991636" y="3147919"/>
            <a:ext cx="7496581" cy="6233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Бурундук на зиму запасает орешки.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89640A1-177E-4A26-9A22-38A0FC503072}"/>
              </a:ext>
            </a:extLst>
          </p:cNvPr>
          <p:cNvSpPr/>
          <p:nvPr/>
        </p:nvSpPr>
        <p:spPr>
          <a:xfrm>
            <a:off x="991637" y="3946121"/>
            <a:ext cx="6887670" cy="6233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Белка на ветках сушит грибы.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6600ED6-AD0A-472F-8DD8-FD4C389EC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22" y="4115456"/>
            <a:ext cx="1303140" cy="26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16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A03F6B4-3851-484C-A00E-12942A070D68}"/>
              </a:ext>
            </a:extLst>
          </p:cNvPr>
          <p:cNvSpPr/>
          <p:nvPr/>
        </p:nvSpPr>
        <p:spPr>
          <a:xfrm>
            <a:off x="2253672" y="1403928"/>
            <a:ext cx="203201" cy="46265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AA9458-701A-4695-957D-A7B8BBF69767}"/>
              </a:ext>
            </a:extLst>
          </p:cNvPr>
          <p:cNvSpPr/>
          <p:nvPr/>
        </p:nvSpPr>
        <p:spPr>
          <a:xfrm>
            <a:off x="9208654" y="1403928"/>
            <a:ext cx="203201" cy="46265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D37E013-1E40-4C5A-ABA3-AFF60175A1AE}"/>
              </a:ext>
            </a:extLst>
          </p:cNvPr>
          <p:cNvSpPr/>
          <p:nvPr/>
        </p:nvSpPr>
        <p:spPr>
          <a:xfrm>
            <a:off x="1541202" y="380070"/>
            <a:ext cx="1831341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Начало урока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DA5EC19-10BD-4873-B7E4-2D7C688AE09D}"/>
              </a:ext>
            </a:extLst>
          </p:cNvPr>
          <p:cNvSpPr/>
          <p:nvPr/>
        </p:nvSpPr>
        <p:spPr>
          <a:xfrm>
            <a:off x="8482330" y="328363"/>
            <a:ext cx="1831341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Конец урока</a:t>
            </a: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18292AED-732E-401D-A66F-A2ABB88B1E4B}"/>
              </a:ext>
            </a:extLst>
          </p:cNvPr>
          <p:cNvSpPr/>
          <p:nvPr/>
        </p:nvSpPr>
        <p:spPr>
          <a:xfrm>
            <a:off x="2068944" y="5513201"/>
            <a:ext cx="572655" cy="517237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везда: 5 точек 11">
            <a:extLst>
              <a:ext uri="{FF2B5EF4-FFF2-40B4-BE49-F238E27FC236}">
                <a16:creationId xmlns:a16="http://schemas.microsoft.com/office/drawing/2014/main" id="{4ED3227E-399F-466E-A83D-F90B7B88733D}"/>
              </a:ext>
            </a:extLst>
          </p:cNvPr>
          <p:cNvSpPr/>
          <p:nvPr/>
        </p:nvSpPr>
        <p:spPr>
          <a:xfrm>
            <a:off x="9010072" y="5535384"/>
            <a:ext cx="572655" cy="517237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DE0FC8-79A4-4544-B57B-4CD6B37F1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65048" y="3067950"/>
            <a:ext cx="1940625" cy="366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5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6459 L 0.00833 -0.06459 C 0.00664 -0.0669 0.00404 -0.06806 0.00312 -0.07153 C 0.0026 -0.07315 0.00443 -0.07431 0.00534 -0.07547 C 0.00677 -0.07709 0.00833 -0.07824 0.00989 -0.07963 C 0.01211 -0.08148 0.01445 -0.08311 0.01667 -0.08496 C 0.01771 -0.08565 0.01875 -0.08681 0.01979 -0.0875 C 0.02253 -0.08959 0.02539 -0.09074 0.02812 -0.09306 C 0.03411 -0.09815 0.03737 -0.10255 0.04245 -0.10926 C 0.04323 -0.11135 0.04479 -0.1132 0.04479 -0.11598 C 0.04479 -0.11852 0.04375 -0.1213 0.04245 -0.12269 C 0.03776 -0.12801 0.03281 -0.13357 0.02734 -0.13611 C 0.02174 -0.13889 0.01614 -0.14121 0.01068 -0.14422 L -0.00677 -0.15371 C -0.00807 -0.15417 -0.00938 -0.1544 -0.01055 -0.15486 C -0.02357 -0.16204 -0.0207 -0.15996 -0.02878 -0.16713 C -0.0293 -0.16968 -0.03047 -0.17385 -0.02878 -0.17639 C -0.02526 -0.18195 -0.02122 -0.18542 -0.01732 -0.19005 C -0.01667 -0.19098 -0.01576 -0.19167 -0.01511 -0.1926 C -0.00768 -0.20417 -0.01146 -0.19792 -0.00378 -0.21158 C -0.003 -0.21505 -0.00143 -0.21852 -0.00143 -0.22223 C -0.00143 -0.23519 -0.00143 -0.24144 -0.00599 -0.24792 C -0.00768 -0.25023 -0.00964 -0.25232 -0.01133 -0.25463 C -0.01497 -0.25996 -0.02188 -0.27084 -0.02188 -0.27084 C -0.0224 -0.27315 -0.02344 -0.275 -0.02344 -0.27755 C -0.02344 -0.28033 -0.02292 -0.28357 -0.02188 -0.28565 C -0.01615 -0.29769 -0.01641 -0.29306 -0.01211 -0.29908 C -0.00925 -0.30301 -0.00664 -0.30741 -0.00378 -0.31111 C 0.00052 -0.3169 0.00599 -0.31991 0.00911 -0.32732 C 0.00989 -0.32917 0.01055 -0.33125 0.01146 -0.33287 C 0.0138 -0.33704 0.0168 -0.34028 0.01901 -0.34491 C 0.02344 -0.35417 0.02357 -0.35579 0.025 -0.36366 C 0.02383 -0.37014 0.0237 -0.37755 0.02122 -0.38264 C 0.01732 -0.39028 0.01289 -0.38936 0.00833 -0.39213 C -0.0099 -0.40232 0.00052 -0.39861 -0.01511 -0.40278 C -0.01589 -0.40324 -0.01654 -0.40371 -0.01732 -0.40417 C -0.01862 -0.40463 -0.02175 -0.40348 -0.02122 -0.40556 C -0.02044 -0.40787 -0.0181 -0.40648 -0.01667 -0.40695 L -0.00521 -0.40949 C -0.00365 -0.41065 0.00885 -0.41875 0.01146 -0.42176 C 0.01354 -0.42385 0.01471 -0.42755 0.01588 -0.43102 C 0.01471 -0.43773 0.01588 -0.43473 0.01068 -0.43773 L 0.00833 -0.43912 C 0.00755 -0.44375 0.00846 -0.44329 0.0069 -0.44329 L 0.0069 -0.4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6482 L 0.00833 -0.06435 C 0.00664 -0.06852 0.00404 -0.07037 0.00313 -0.07616 C 0.0026 -0.07871 0.00443 -0.08056 0.00534 -0.08241 C 0.00677 -0.08496 0.00833 -0.08704 0.0099 -0.08912 C 0.01211 -0.09213 0.01445 -0.09491 0.01667 -0.09769 C 0.01771 -0.09885 0.01875 -0.1007 0.01979 -0.10185 C 0.02253 -0.10533 0.02539 -0.10718 0.02813 -0.11088 C 0.03411 -0.11922 0.03737 -0.12616 0.04245 -0.13704 C 0.04323 -0.14051 0.04479 -0.14352 0.04479 -0.14792 C 0.04479 -0.15209 0.04375 -0.15648 0.04245 -0.1588 C 0.03776 -0.16736 0.03281 -0.17639 0.02734 -0.18056 C 0.02174 -0.18496 0.01615 -0.18889 0.01068 -0.19375 L -0.00677 -0.20903 C -0.00807 -0.20972 -0.00937 -0.21019 -0.01055 -0.21088 C -0.02357 -0.22246 -0.0207 -0.21922 -0.02878 -0.23079 C -0.0293 -0.23472 -0.03047 -0.24167 -0.02878 -0.2456 C -0.02526 -0.25463 -0.02122 -0.26019 -0.01732 -0.26783 C -0.01667 -0.26922 -0.01576 -0.27037 -0.0151 -0.27199 C -0.00768 -0.29051 -0.01146 -0.28056 -0.00378 -0.30255 C -0.00299 -0.30834 -0.00143 -0.31389 -0.00143 -0.31991 C -0.00143 -0.34074 -0.00143 -0.35093 -0.00599 -0.36135 C -0.00768 -0.36505 -0.00964 -0.36852 -0.01133 -0.37222 C -0.01497 -0.38079 -0.02187 -0.39838 -0.02187 -0.39815 C -0.0224 -0.40232 -0.02344 -0.4051 -0.02344 -0.40926 C -0.02344 -0.41389 -0.02292 -0.41898 -0.02187 -0.42246 C -0.01615 -0.4419 -0.01641 -0.43449 -0.01211 -0.44422 C -0.00924 -0.45047 -0.00664 -0.45764 -0.00378 -0.46366 C 0.00052 -0.47292 0.00599 -0.47778 0.00911 -0.48982 C 0.0099 -0.49283 0.01055 -0.4963 0.01146 -0.49885 C 0.0138 -0.50556 0.0168 -0.51088 0.01901 -0.51829 C 0.02344 -0.53334 0.02357 -0.53588 0.025 -0.54861 C 0.02383 -0.55903 0.0237 -0.57107 0.02122 -0.5794 C 0.01732 -0.59167 0.01289 -0.59028 0.00833 -0.59468 C -0.0099 -0.61111 0.00052 -0.6051 -0.0151 -0.61181 C -0.01589 -0.61273 -0.01654 -0.61343 -0.01732 -0.61412 C -0.01862 -0.61482 -0.02174 -0.61297 -0.02122 -0.61644 C -0.02044 -0.62014 -0.0181 -0.61783 -0.01667 -0.61852 L -0.00521 -0.62269 C -0.00365 -0.62454 0.00885 -0.63773 0.01146 -0.6426 C 0.01354 -0.64607 0.01471 -0.65185 0.01589 -0.65764 C 0.01471 -0.66852 0.01589 -0.66366 0.01068 -0.66852 L 0.00833 -0.6706 C 0.00755 -0.67824 0.00846 -0.67732 0.0069 -0.67732 L 0.0069 -0.67917 " pathEditMode="relative" rAng="0" ptsTypes="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89E116B-7488-4E6F-86D1-565CFCE50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6" y="2419928"/>
            <a:ext cx="2213544" cy="415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: изогнутая линия 5">
            <a:extLst>
              <a:ext uri="{FF2B5EF4-FFF2-40B4-BE49-F238E27FC236}">
                <a16:creationId xmlns:a16="http://schemas.microsoft.com/office/drawing/2014/main" id="{4387E0A5-5C2C-4804-92A9-C4C4080D9253}"/>
              </a:ext>
            </a:extLst>
          </p:cNvPr>
          <p:cNvSpPr/>
          <p:nvPr/>
        </p:nvSpPr>
        <p:spPr>
          <a:xfrm>
            <a:off x="5166475" y="1760220"/>
            <a:ext cx="4514735" cy="230886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1871"/>
              <a:gd name="adj6" fmla="val -67936"/>
            </a:avLst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</a:rPr>
              <a:t>Чтобы установить связь слов в предложении …</a:t>
            </a:r>
          </a:p>
        </p:txBody>
      </p:sp>
    </p:spTree>
    <p:extLst>
      <p:ext uri="{BB962C8B-B14F-4D97-AF65-F5344CB8AC3E}">
        <p14:creationId xmlns:p14="http://schemas.microsoft.com/office/powerpoint/2010/main" val="16489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165601" y="419803"/>
            <a:ext cx="4114800" cy="74397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Девиз урока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F75D910-4A75-4D6D-B9BE-0C8E7C2F6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9" y="2232742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: изогнутая линия 2">
            <a:extLst>
              <a:ext uri="{FF2B5EF4-FFF2-40B4-BE49-F238E27FC236}">
                <a16:creationId xmlns:a16="http://schemas.microsoft.com/office/drawing/2014/main" id="{662535A7-B678-45CE-9D7F-315B1FFB48F2}"/>
              </a:ext>
            </a:extLst>
          </p:cNvPr>
          <p:cNvSpPr/>
          <p:nvPr/>
        </p:nvSpPr>
        <p:spPr>
          <a:xfrm>
            <a:off x="4895271" y="2079499"/>
            <a:ext cx="4114800" cy="2052673"/>
          </a:xfrm>
          <a:prstGeom prst="borderCallout2">
            <a:avLst>
              <a:gd name="adj1" fmla="val 48448"/>
              <a:gd name="adj2" fmla="val -225"/>
              <a:gd name="adj3" fmla="val 88495"/>
              <a:gd name="adj4" fmla="val -26320"/>
              <a:gd name="adj5" fmla="val 45748"/>
              <a:gd name="adj6" fmla="val -84741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Грамоте учиться, всегда пригодится!</a:t>
            </a:r>
          </a:p>
        </p:txBody>
      </p:sp>
    </p:spTree>
    <p:extLst>
      <p:ext uri="{BB962C8B-B14F-4D97-AF65-F5344CB8AC3E}">
        <p14:creationId xmlns:p14="http://schemas.microsoft.com/office/powerpoint/2010/main" val="2834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278909" y="351935"/>
            <a:ext cx="5578763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предложение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45693-281D-4411-A40E-35C1F2D72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9" y="2232742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EE8CC97-A4C8-47F6-A4AC-8CD248EEE119}"/>
              </a:ext>
            </a:extLst>
          </p:cNvPr>
          <p:cNvSpPr/>
          <p:nvPr/>
        </p:nvSpPr>
        <p:spPr>
          <a:xfrm>
            <a:off x="3433618" y="1498580"/>
            <a:ext cx="5424054" cy="8402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Нераспространённое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870EA6D-68FF-4E88-9595-E8CDBE92B4EE}"/>
              </a:ext>
            </a:extLst>
          </p:cNvPr>
          <p:cNvSpPr/>
          <p:nvPr/>
        </p:nvSpPr>
        <p:spPr>
          <a:xfrm>
            <a:off x="3564082" y="2860943"/>
            <a:ext cx="4943762" cy="8402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Распространённое</a:t>
            </a:r>
          </a:p>
        </p:txBody>
      </p:sp>
    </p:spTree>
    <p:extLst>
      <p:ext uri="{BB962C8B-B14F-4D97-AF65-F5344CB8AC3E}">
        <p14:creationId xmlns:p14="http://schemas.microsoft.com/office/powerpoint/2010/main" val="129728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904509" y="416591"/>
            <a:ext cx="1856508" cy="64559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9B63BA-CFD3-4121-91A9-A9627A833674}"/>
              </a:ext>
            </a:extLst>
          </p:cNvPr>
          <p:cNvSpPr/>
          <p:nvPr/>
        </p:nvSpPr>
        <p:spPr>
          <a:xfrm>
            <a:off x="2686626" y="1880140"/>
            <a:ext cx="7713520" cy="12232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Иванушка идёт в дремучий лес.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45693-281D-4411-A40E-35C1F2D72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9" y="2232742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221427E-1BAE-425C-99FA-4A5743BD2A6E}"/>
              </a:ext>
            </a:extLst>
          </p:cNvPr>
          <p:cNvCxnSpPr>
            <a:cxnSpLocks/>
          </p:cNvCxnSpPr>
          <p:nvPr/>
        </p:nvCxnSpPr>
        <p:spPr>
          <a:xfrm>
            <a:off x="2812589" y="2769178"/>
            <a:ext cx="21750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F1E3B8BD-E4B7-47BF-95B5-2C79FC887E05}"/>
              </a:ext>
            </a:extLst>
          </p:cNvPr>
          <p:cNvCxnSpPr>
            <a:cxnSpLocks/>
          </p:cNvCxnSpPr>
          <p:nvPr/>
        </p:nvCxnSpPr>
        <p:spPr>
          <a:xfrm>
            <a:off x="5126297" y="2769178"/>
            <a:ext cx="96970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44655E5-1304-4E54-AEB4-6B699B48182E}"/>
              </a:ext>
            </a:extLst>
          </p:cNvPr>
          <p:cNvCxnSpPr>
            <a:cxnSpLocks/>
          </p:cNvCxnSpPr>
          <p:nvPr/>
        </p:nvCxnSpPr>
        <p:spPr>
          <a:xfrm>
            <a:off x="5126297" y="2866160"/>
            <a:ext cx="96970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F1E550E-A220-4004-A28C-7E54449458F3}"/>
              </a:ext>
            </a:extLst>
          </p:cNvPr>
          <p:cNvSpPr txBox="1"/>
          <p:nvPr/>
        </p:nvSpPr>
        <p:spPr>
          <a:xfrm>
            <a:off x="6761017" y="1330775"/>
            <a:ext cx="18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куда?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A6EB2016-5955-4ED5-8777-FBD631619DAA}"/>
              </a:ext>
            </a:extLst>
          </p:cNvPr>
          <p:cNvCxnSpPr>
            <a:cxnSpLocks/>
          </p:cNvCxnSpPr>
          <p:nvPr/>
        </p:nvCxnSpPr>
        <p:spPr>
          <a:xfrm>
            <a:off x="5611148" y="2098467"/>
            <a:ext cx="375002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BBAB3C23-E207-4FB9-A451-E239944AE565}"/>
              </a:ext>
            </a:extLst>
          </p:cNvPr>
          <p:cNvCxnSpPr>
            <a:cxnSpLocks/>
          </p:cNvCxnSpPr>
          <p:nvPr/>
        </p:nvCxnSpPr>
        <p:spPr>
          <a:xfrm flipH="1">
            <a:off x="7757160" y="2866160"/>
            <a:ext cx="160401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B3AD628-99F9-4637-B4ED-A7D287C0FFF1}"/>
              </a:ext>
            </a:extLst>
          </p:cNvPr>
          <p:cNvSpPr txBox="1"/>
          <p:nvPr/>
        </p:nvSpPr>
        <p:spPr>
          <a:xfrm>
            <a:off x="6848475" y="3164099"/>
            <a:ext cx="18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какой?</a:t>
            </a:r>
          </a:p>
        </p:txBody>
      </p:sp>
    </p:spTree>
    <p:extLst>
      <p:ext uri="{BB962C8B-B14F-4D97-AF65-F5344CB8AC3E}">
        <p14:creationId xmlns:p14="http://schemas.microsoft.com/office/powerpoint/2010/main" val="146691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74BB75-674D-4A16-90A1-E7063EF11728}"/>
              </a:ext>
            </a:extLst>
          </p:cNvPr>
          <p:cNvSpPr/>
          <p:nvPr/>
        </p:nvSpPr>
        <p:spPr>
          <a:xfrm>
            <a:off x="3144635" y="1830915"/>
            <a:ext cx="5728853" cy="18936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Связь  слов в предложении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6600ED6-AD0A-472F-8DD8-FD4C389EC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64" y="2315869"/>
            <a:ext cx="2151207" cy="43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53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540876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Чистописание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9B63BA-CFD3-4121-91A9-A9627A833674}"/>
              </a:ext>
            </a:extLst>
          </p:cNvPr>
          <p:cNvSpPr/>
          <p:nvPr/>
        </p:nvSpPr>
        <p:spPr>
          <a:xfrm>
            <a:off x="879761" y="1431692"/>
            <a:ext cx="4837547" cy="31587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FCF35D79-B86B-46F7-88FC-BF37BAF84A4B}"/>
              </a:ext>
            </a:extLst>
          </p:cNvPr>
          <p:cNvCxnSpPr>
            <a:cxnSpLocks/>
          </p:cNvCxnSpPr>
          <p:nvPr/>
        </p:nvCxnSpPr>
        <p:spPr>
          <a:xfrm flipH="1">
            <a:off x="4144704" y="2251751"/>
            <a:ext cx="574824" cy="19961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C1ED482-5BBE-4268-A65D-2A387E698917}"/>
              </a:ext>
            </a:extLst>
          </p:cNvPr>
          <p:cNvCxnSpPr>
            <a:cxnSpLocks/>
          </p:cNvCxnSpPr>
          <p:nvPr/>
        </p:nvCxnSpPr>
        <p:spPr>
          <a:xfrm>
            <a:off x="1643899" y="3514492"/>
            <a:ext cx="387021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34EA71DE-CCEF-4BD6-8A04-E1499AF0C2AC}"/>
              </a:ext>
            </a:extLst>
          </p:cNvPr>
          <p:cNvCxnSpPr>
            <a:cxnSpLocks/>
          </p:cNvCxnSpPr>
          <p:nvPr/>
        </p:nvCxnSpPr>
        <p:spPr>
          <a:xfrm>
            <a:off x="1465693" y="2029627"/>
            <a:ext cx="404841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331D803-73D7-4398-91FB-8EDA1E459D40}"/>
              </a:ext>
            </a:extLst>
          </p:cNvPr>
          <p:cNvCxnSpPr>
            <a:cxnSpLocks/>
          </p:cNvCxnSpPr>
          <p:nvPr/>
        </p:nvCxnSpPr>
        <p:spPr>
          <a:xfrm>
            <a:off x="1550265" y="4237597"/>
            <a:ext cx="40746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0ADCCC50-3BCF-43B7-97F2-FA9D822A49E7}"/>
              </a:ext>
            </a:extLst>
          </p:cNvPr>
          <p:cNvCxnSpPr>
            <a:cxnSpLocks/>
          </p:cNvCxnSpPr>
          <p:nvPr/>
        </p:nvCxnSpPr>
        <p:spPr>
          <a:xfrm flipH="1">
            <a:off x="4708446" y="3484421"/>
            <a:ext cx="192442" cy="7417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24">
            <a:extLst>
              <a:ext uri="{FF2B5EF4-FFF2-40B4-BE49-F238E27FC236}">
                <a16:creationId xmlns:a16="http://schemas.microsoft.com/office/drawing/2014/main" id="{E5354AA6-1472-4E1C-9F96-1463AE672E61}"/>
              </a:ext>
            </a:extLst>
          </p:cNvPr>
          <p:cNvGrpSpPr>
            <a:grpSpLocks/>
          </p:cNvGrpSpPr>
          <p:nvPr/>
        </p:nvGrpSpPr>
        <p:grpSpPr bwMode="auto">
          <a:xfrm>
            <a:off x="1959282" y="2260137"/>
            <a:ext cx="1422942" cy="1996122"/>
            <a:chOff x="1095" y="437"/>
            <a:chExt cx="1830" cy="2618"/>
          </a:xfrm>
        </p:grpSpPr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F246CD53-30C9-49E9-8430-0B79264C3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437"/>
              <a:ext cx="1036" cy="2618"/>
            </a:xfrm>
            <a:custGeom>
              <a:avLst/>
              <a:gdLst>
                <a:gd name="T0" fmla="*/ 894 w 1080"/>
                <a:gd name="T1" fmla="*/ 2330 h 2737"/>
                <a:gd name="T2" fmla="*/ 259 w 1080"/>
                <a:gd name="T3" fmla="*/ 2703 h 2737"/>
                <a:gd name="T4" fmla="*/ 74 w 1080"/>
                <a:gd name="T5" fmla="*/ 2537 h 2737"/>
                <a:gd name="T6" fmla="*/ 344 w 1080"/>
                <a:gd name="T7" fmla="*/ 1797 h 2737"/>
                <a:gd name="T8" fmla="*/ 979 w 1080"/>
                <a:gd name="T9" fmla="*/ 493 h 2737"/>
                <a:gd name="T10" fmla="*/ 951 w 1080"/>
                <a:gd name="T11" fmla="*/ 56 h 2737"/>
                <a:gd name="T12" fmla="*/ 549 w 1080"/>
                <a:gd name="T13" fmla="*/ 157 h 2737"/>
                <a:gd name="T14" fmla="*/ 0 w 1080"/>
                <a:gd name="T15" fmla="*/ 505 h 2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0" h="2737">
                  <a:moveTo>
                    <a:pt x="894" y="2330"/>
                  </a:moveTo>
                  <a:cubicBezTo>
                    <a:pt x="788" y="2392"/>
                    <a:pt x="396" y="2669"/>
                    <a:pt x="259" y="2703"/>
                  </a:cubicBezTo>
                  <a:cubicBezTo>
                    <a:pt x="122" y="2737"/>
                    <a:pt x="60" y="2688"/>
                    <a:pt x="74" y="2537"/>
                  </a:cubicBezTo>
                  <a:cubicBezTo>
                    <a:pt x="88" y="2386"/>
                    <a:pt x="193" y="2138"/>
                    <a:pt x="344" y="1797"/>
                  </a:cubicBezTo>
                  <a:cubicBezTo>
                    <a:pt x="495" y="1456"/>
                    <a:pt x="878" y="783"/>
                    <a:pt x="979" y="493"/>
                  </a:cubicBezTo>
                  <a:cubicBezTo>
                    <a:pt x="1080" y="203"/>
                    <a:pt x="1023" y="112"/>
                    <a:pt x="951" y="56"/>
                  </a:cubicBezTo>
                  <a:cubicBezTo>
                    <a:pt x="879" y="0"/>
                    <a:pt x="707" y="82"/>
                    <a:pt x="549" y="157"/>
                  </a:cubicBezTo>
                  <a:cubicBezTo>
                    <a:pt x="391" y="232"/>
                    <a:pt x="114" y="433"/>
                    <a:pt x="0" y="505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95F2EF38-ECCF-4E4B-9990-BDE6C3198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" y="437"/>
              <a:ext cx="1036" cy="2607"/>
            </a:xfrm>
            <a:custGeom>
              <a:avLst/>
              <a:gdLst>
                <a:gd name="T0" fmla="*/ 834 w 1036"/>
                <a:gd name="T1" fmla="*/ 2200 h 2607"/>
                <a:gd name="T2" fmla="*/ 199 w 1036"/>
                <a:gd name="T3" fmla="*/ 2573 h 2607"/>
                <a:gd name="T4" fmla="*/ 14 w 1036"/>
                <a:gd name="T5" fmla="*/ 2407 h 2607"/>
                <a:gd name="T6" fmla="*/ 284 w 1036"/>
                <a:gd name="T7" fmla="*/ 1667 h 2607"/>
                <a:gd name="T8" fmla="*/ 1036 w 1036"/>
                <a:gd name="T9" fmla="*/ 0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id="{E0CCC66F-94E0-40AB-A533-EE804F39093C}"/>
              </a:ext>
            </a:extLst>
          </p:cNvPr>
          <p:cNvGrpSpPr>
            <a:grpSpLocks/>
          </p:cNvGrpSpPr>
          <p:nvPr/>
        </p:nvGrpSpPr>
        <p:grpSpPr bwMode="auto">
          <a:xfrm>
            <a:off x="3107832" y="3514492"/>
            <a:ext cx="764138" cy="704444"/>
            <a:chOff x="3152" y="1699"/>
            <a:chExt cx="1538" cy="1356"/>
          </a:xfrm>
        </p:grpSpPr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6CD27A0C-F4A9-40D0-92EC-7EC3A39F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" y="1699"/>
              <a:ext cx="822" cy="1348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3AA1ACE-3F1C-4EED-9227-B6047EA17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2" y="1707"/>
              <a:ext cx="822" cy="1348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E7A83B7-E4E1-4E8B-A015-F1F54130A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65048" y="3067950"/>
            <a:ext cx="1940625" cy="366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18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812029" y="462771"/>
            <a:ext cx="274827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74BB75-674D-4A16-90A1-E7063EF11728}"/>
              </a:ext>
            </a:extLst>
          </p:cNvPr>
          <p:cNvSpPr/>
          <p:nvPr/>
        </p:nvSpPr>
        <p:spPr>
          <a:xfrm>
            <a:off x="601865" y="1468261"/>
            <a:ext cx="5135996" cy="9984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ПОДЛЕЖАЩЕЕ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0B7944C1-3062-49F4-8AFD-D9F6C3D77291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3169863" y="2465049"/>
            <a:ext cx="753802" cy="7239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6036282-232D-4904-B552-3A36AD373AEE}"/>
              </a:ext>
            </a:extLst>
          </p:cNvPr>
          <p:cNvSpPr/>
          <p:nvPr/>
        </p:nvSpPr>
        <p:spPr>
          <a:xfrm>
            <a:off x="531581" y="3188970"/>
            <a:ext cx="1831341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КТО?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5783D8F-405A-46DF-9D46-2811A696C691}"/>
              </a:ext>
            </a:extLst>
          </p:cNvPr>
          <p:cNvSpPr/>
          <p:nvPr/>
        </p:nvSpPr>
        <p:spPr>
          <a:xfrm>
            <a:off x="3104515" y="3188970"/>
            <a:ext cx="1638300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ЧТО? 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7B5C5EF-43EF-432F-9582-68420204BF88}"/>
              </a:ext>
            </a:extLst>
          </p:cNvPr>
          <p:cNvCxnSpPr>
            <a:cxnSpLocks/>
          </p:cNvCxnSpPr>
          <p:nvPr/>
        </p:nvCxnSpPr>
        <p:spPr>
          <a:xfrm flipH="1">
            <a:off x="1565910" y="2465049"/>
            <a:ext cx="960121" cy="7239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4F05025-5EBA-46C7-8871-59D6D136ED01}"/>
              </a:ext>
            </a:extLst>
          </p:cNvPr>
          <p:cNvCxnSpPr>
            <a:cxnSpLocks/>
          </p:cNvCxnSpPr>
          <p:nvPr/>
        </p:nvCxnSpPr>
        <p:spPr>
          <a:xfrm>
            <a:off x="2045970" y="4708814"/>
            <a:ext cx="137621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65ADFDA6-A76B-409F-9CEF-B71E26A1F6BD}"/>
              </a:ext>
            </a:extLst>
          </p:cNvPr>
          <p:cNvCxnSpPr>
            <a:cxnSpLocks/>
          </p:cNvCxnSpPr>
          <p:nvPr/>
        </p:nvCxnSpPr>
        <p:spPr>
          <a:xfrm flipH="1">
            <a:off x="6701906" y="2457418"/>
            <a:ext cx="960121" cy="7239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409B85F1-291A-4916-85C5-9855F1FDFBBC}"/>
              </a:ext>
            </a:extLst>
          </p:cNvPr>
          <p:cNvCxnSpPr>
            <a:cxnSpLocks/>
          </p:cNvCxnSpPr>
          <p:nvPr/>
        </p:nvCxnSpPr>
        <p:spPr>
          <a:xfrm>
            <a:off x="8622149" y="2465049"/>
            <a:ext cx="35677" cy="1926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50CE322D-0598-4BE4-A85D-F2927C5974AD}"/>
              </a:ext>
            </a:extLst>
          </p:cNvPr>
          <p:cNvCxnSpPr>
            <a:cxnSpLocks/>
          </p:cNvCxnSpPr>
          <p:nvPr/>
        </p:nvCxnSpPr>
        <p:spPr>
          <a:xfrm>
            <a:off x="9620485" y="2379518"/>
            <a:ext cx="815860" cy="8094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3C8D9F-68CD-4D04-97B3-A85EFB87346C}"/>
              </a:ext>
            </a:extLst>
          </p:cNvPr>
          <p:cNvSpPr/>
          <p:nvPr/>
        </p:nvSpPr>
        <p:spPr>
          <a:xfrm>
            <a:off x="6186168" y="1468261"/>
            <a:ext cx="4659745" cy="9984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СКАЗУЕМОЕ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1BC6C77-8A06-4AFB-9BF4-960DBECE0D43}"/>
              </a:ext>
            </a:extLst>
          </p:cNvPr>
          <p:cNvSpPr/>
          <p:nvPr/>
        </p:nvSpPr>
        <p:spPr>
          <a:xfrm>
            <a:off x="5157039" y="3238490"/>
            <a:ext cx="2985049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Что делает?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1AC70E3-0CEF-4CD3-9449-30EE815A2261}"/>
              </a:ext>
            </a:extLst>
          </p:cNvPr>
          <p:cNvSpPr/>
          <p:nvPr/>
        </p:nvSpPr>
        <p:spPr>
          <a:xfrm>
            <a:off x="8829879" y="3238489"/>
            <a:ext cx="2985049" cy="894983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Что делают?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39168EF-E7AA-45BC-9EE5-CCFD61222D5A}"/>
              </a:ext>
            </a:extLst>
          </p:cNvPr>
          <p:cNvSpPr/>
          <p:nvPr/>
        </p:nvSpPr>
        <p:spPr>
          <a:xfrm>
            <a:off x="7662027" y="4521000"/>
            <a:ext cx="2246745" cy="768418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и другие</a:t>
            </a: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5FA435FE-44B2-4363-879C-23B40044FF46}"/>
              </a:ext>
            </a:extLst>
          </p:cNvPr>
          <p:cNvCxnSpPr>
            <a:cxnSpLocks/>
          </p:cNvCxnSpPr>
          <p:nvPr/>
        </p:nvCxnSpPr>
        <p:spPr>
          <a:xfrm>
            <a:off x="8116916" y="5707034"/>
            <a:ext cx="137621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3A607C01-CCA6-4E95-A74B-165676D22C65}"/>
              </a:ext>
            </a:extLst>
          </p:cNvPr>
          <p:cNvCxnSpPr>
            <a:cxnSpLocks/>
          </p:cNvCxnSpPr>
          <p:nvPr/>
        </p:nvCxnSpPr>
        <p:spPr>
          <a:xfrm>
            <a:off x="8142088" y="5889914"/>
            <a:ext cx="137621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DBE6142-F93B-41EF-A1CD-36F880841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48" y="3967088"/>
            <a:ext cx="1310698" cy="264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27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3" grpId="0" animBg="1"/>
      <p:bldP spid="24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43927" y="462771"/>
            <a:ext cx="3616382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74BB75-674D-4A16-90A1-E7063EF11728}"/>
              </a:ext>
            </a:extLst>
          </p:cNvPr>
          <p:cNvSpPr/>
          <p:nvPr/>
        </p:nvSpPr>
        <p:spPr>
          <a:xfrm>
            <a:off x="701963" y="1585708"/>
            <a:ext cx="4943762" cy="8402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нераспространённые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26C9DE3-2034-4FD8-BB48-F0E7AE3C0CF4}"/>
              </a:ext>
            </a:extLst>
          </p:cNvPr>
          <p:cNvSpPr/>
          <p:nvPr/>
        </p:nvSpPr>
        <p:spPr>
          <a:xfrm>
            <a:off x="6192981" y="1585708"/>
            <a:ext cx="4943762" cy="8402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распространённые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ED22C758-BC52-47D9-9A82-F1E876923144}"/>
              </a:ext>
            </a:extLst>
          </p:cNvPr>
          <p:cNvCxnSpPr>
            <a:cxnSpLocks/>
          </p:cNvCxnSpPr>
          <p:nvPr/>
        </p:nvCxnSpPr>
        <p:spPr>
          <a:xfrm flipH="1">
            <a:off x="2687782" y="796657"/>
            <a:ext cx="1256145" cy="7890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48C51FCA-362C-4463-859A-29AD8EB78F46}"/>
              </a:ext>
            </a:extLst>
          </p:cNvPr>
          <p:cNvCxnSpPr>
            <a:cxnSpLocks/>
          </p:cNvCxnSpPr>
          <p:nvPr/>
        </p:nvCxnSpPr>
        <p:spPr>
          <a:xfrm>
            <a:off x="7560309" y="850709"/>
            <a:ext cx="1376218" cy="7349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0A9BC17-4184-4C3D-ADED-69260E65176D}"/>
              </a:ext>
            </a:extLst>
          </p:cNvPr>
          <p:cNvSpPr/>
          <p:nvPr/>
        </p:nvSpPr>
        <p:spPr>
          <a:xfrm>
            <a:off x="6096000" y="3056455"/>
            <a:ext cx="5026889" cy="1688840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состоят из главных и второстепенных членов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93276B0-4C60-4160-839E-1F9F4C2B29F7}"/>
              </a:ext>
            </a:extLst>
          </p:cNvPr>
          <p:cNvSpPr/>
          <p:nvPr/>
        </p:nvSpPr>
        <p:spPr>
          <a:xfrm>
            <a:off x="750453" y="3110100"/>
            <a:ext cx="4846781" cy="1688840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состоят из главных членов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A131286E-B09B-4CD0-8320-5501F023A73B}"/>
              </a:ext>
            </a:extLst>
          </p:cNvPr>
          <p:cNvCxnSpPr>
            <a:cxnSpLocks/>
          </p:cNvCxnSpPr>
          <p:nvPr/>
        </p:nvCxnSpPr>
        <p:spPr>
          <a:xfrm>
            <a:off x="2789382" y="2425960"/>
            <a:ext cx="0" cy="6393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F0897AE0-314A-450A-9D88-200EE516CD60}"/>
              </a:ext>
            </a:extLst>
          </p:cNvPr>
          <p:cNvCxnSpPr>
            <a:cxnSpLocks/>
          </p:cNvCxnSpPr>
          <p:nvPr/>
        </p:nvCxnSpPr>
        <p:spPr>
          <a:xfrm>
            <a:off x="8816110" y="2425960"/>
            <a:ext cx="0" cy="6393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C04478F4-F5FC-4C72-A5AD-DE0268D43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87" y="3954520"/>
            <a:ext cx="1310698" cy="264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9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844799" y="351935"/>
            <a:ext cx="6012873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Идёт Иванушка и видит…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9B63BA-CFD3-4121-91A9-A9627A833674}"/>
              </a:ext>
            </a:extLst>
          </p:cNvPr>
          <p:cNvSpPr/>
          <p:nvPr/>
        </p:nvSpPr>
        <p:spPr>
          <a:xfrm>
            <a:off x="2160271" y="1431253"/>
            <a:ext cx="8481060" cy="10261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Спелое яблоко упало с яблони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45693-281D-4411-A40E-35C1F2D72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4" y="3639126"/>
            <a:ext cx="1458778" cy="294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B8E492D-E0A4-4484-B99C-100E338DD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2835382"/>
            <a:ext cx="3210502" cy="390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id="{E6D5116E-A244-4819-8915-59FD510F6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109" y="3859567"/>
            <a:ext cx="485489" cy="5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1C6CC739-A048-4B6E-BF4C-0CD23B710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331" y="4362949"/>
            <a:ext cx="485489" cy="5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8408377-BAE5-403F-9255-84A67D659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842" y="3639126"/>
            <a:ext cx="485489" cy="5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1782 L -0.00625 0.01782 C -0.00859 0.01852 -0.01094 0.01944 -0.01315 0.02037 C -0.01393 0.02083 -0.01471 0.02083 -0.01536 0.02176 C -0.02383 0.0324 -0.02239 0.03032 -0.02682 0.0419 C -0.02773 0.05069 -0.02838 0.05139 -0.02604 0.06203 C -0.02565 0.06389 -0.02448 0.06481 -0.0237 0.0662 C -0.02317 0.06736 -0.02278 0.06875 -0.02226 0.07014 C -0.022 0.07152 -0.02122 0.07291 -0.02148 0.0743 C -0.02187 0.07639 -0.02278 0.07824 -0.0237 0.07963 C -0.02773 0.08611 -0.02773 0.08565 -0.03125 0.08773 C -0.04531 0.10625 -0.0401 0.09699 -0.04791 0.11319 C -0.04844 0.11782 -0.04961 0.12477 -0.04791 0.1294 C -0.04661 0.13333 -0.04401 0.13518 -0.04271 0.13889 L -0.04114 0.14282 C -0.0414 0.14514 -0.0414 0.14768 -0.04192 0.14953 C -0.04245 0.15139 -0.04336 0.15254 -0.04414 0.1537 C -0.04778 0.15902 -0.04635 0.15625 -0.04948 0.16041 C -0.05221 0.16412 -0.05573 0.16921 -0.05781 0.17384 C -0.05859 0.17546 -0.05885 0.17754 -0.05937 0.17916 C -0.05911 0.18055 -0.05911 0.18217 -0.05859 0.18333 C -0.05729 0.18611 -0.05508 0.18657 -0.05325 0.18727 C -0.05299 0.18865 -0.05221 0.19004 -0.05247 0.19143 C -0.05312 0.19328 -0.05442 0.19421 -0.0556 0.19537 C -0.06054 0.20046 -0.06601 0.2044 -0.0707 0.21018 L -0.07825 0.21967 L -0.08359 0.22639 C -0.08398 0.22847 -0.08515 0.2324 -0.08359 0.23449 C -0.08229 0.23611 -0.07903 0.23703 -0.07903 0.23703 C -0.0832 0.24213 -0.08047 0.23912 -0.08737 0.24514 C -0.08893 0.24652 -0.09023 0.24861 -0.09192 0.2493 C -0.09883 0.25231 -0.09023 0.24861 -0.10026 0.25185 C -0.1013 0.25231 -0.10221 0.25277 -0.10325 0.25324 C -0.10456 0.2537 -0.10586 0.25416 -0.10703 0.25463 C -0.10807 0.25555 -0.11015 0.25532 -0.11015 0.2574 C -0.11015 0.25926 -0.10807 0.2581 -0.10703 0.25856 C -0.10156 0.26134 -0.10872 0.25902 -0.0987 0.26134 C -0.10416 0.26782 -0.10156 0.26597 -0.10625 0.26805 C -0.11159 0.2743 -0.10495 0.2669 -0.11237 0.27338 C -0.11367 0.27453 -0.11484 0.27639 -0.11614 0.27754 C -0.11692 0.27824 -0.11784 0.27777 -0.11836 0.27893 L -0.11771 0.28032 L -0.11315 0.27338 " pathEditMode="relative" ptsTypes="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05 -0.00208 L 0.04505 -0.00208 C 0.05455 -0.00579 0.0539 -0.00695 0.06471 -0.0037 C 0.06627 -0.00324 0.06784 -0.00139 0.0694 -0.00023 C 0.07031 0.00023 0.07122 0.00092 0.07213 0.00139 C 0.07604 0.00324 0.07708 0.00347 0.08151 0.00463 C 0.0862 0.00417 0.09088 0.0037 0.09557 0.00301 C 0.09778 0.00278 0.1 0.00255 0.10221 0.00139 C 0.10416 0.00023 0.10586 -0.00232 0.10781 -0.0037 C 0.10989 -0.00509 0.11224 -0.00579 0.11432 -0.00695 C 0.12317 -0.01181 0.11679 -0.00926 0.12565 -0.01204 C 0.12708 -0.01296 0.13203 -0.0169 0.13411 -0.0169 C 0.13685 -0.0169 0.13971 -0.01597 0.14245 -0.01528 L 0.14817 -0.00857 C 0.14909 -0.00764 0.14987 -0.00602 0.15091 -0.00533 C 0.15521 -0.00278 0.15273 -0.00394 0.15846 -0.00208 C 0.16588 -0.00255 0.17344 -0.00255 0.18099 -0.0037 C 0.1819 -0.0037 0.18281 -0.00463 0.18372 -0.00533 C 0.18594 -0.00695 0.18802 -0.00903 0.19036 -0.01042 C 0.19401 -0.0125 0.19778 -0.01366 0.20156 -0.01528 C 0.21263 -0.0206 0.18815 -0.01088 0.21185 -0.02037 C 0.22096 -0.02384 0.22018 -0.02338 0.22877 -0.02523 C 0.23372 -0.02431 0.2388 -0.02408 0.24375 -0.02199 C 0.24661 -0.02083 0.25091 -0.01296 0.25312 -0.01042 C 0.25846 -0.00417 0.25989 -0.00509 0.26627 -0.00208 C 0.26849 -0.00093 0.27057 0.00023 0.27278 0.00139 C 0.28307 0.00023 0.29349 0.00023 0.30377 -0.00208 C 0.3056 -0.00232 0.31758 -0.01065 0.31966 -0.01204 C 0.32057 -0.0125 0.32148 -0.0132 0.32252 -0.01366 C 0.32513 -0.01482 0.33034 -0.0162 0.33281 -0.0169 C 0.33594 -0.01644 0.33906 -0.01667 0.34219 -0.01528 C 0.34323 -0.01482 0.34401 -0.0132 0.34505 -0.01204 C 0.34622 -0.01042 0.34752 -0.0088 0.3487 -0.00695 C 0.35013 -0.00486 0.35104 -0.00232 0.35247 -0.00023 C 0.35664 0.00555 0.35703 0.00463 0.36185 0.00648 C 0.36901 0.00532 0.3763 0.00509 0.38346 0.00301 C 0.38711 0.00185 0.39583 -0.00833 0.39844 -0.01042 C 0.40156 -0.01273 0.40976 -0.01667 0.41341 -0.01875 C 0.42005 -0.01736 0.42135 -0.02037 0.42474 -0.01204 C 0.42552 -0.00995 0.42565 -0.00718 0.42656 -0.00533 C 0.42825 -0.00162 0.43216 0.00463 0.43216 0.00463 C 0.43528 0.00417 0.43854 0.0044 0.44153 0.00301 C 0.447 0.00069 0.44245 -0.00023 0.44531 -0.00533 C 0.44596 -0.00648 0.44817 -0.00695 0.44817 -0.00695 L 0.44817 -0.00857 " pathEditMode="relative" ptsTypes="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145</Words>
  <Application>Microsoft Office PowerPoint</Application>
  <PresentationFormat>Широкоэкранный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User</cp:lastModifiedBy>
  <cp:revision>125</cp:revision>
  <dcterms:created xsi:type="dcterms:W3CDTF">2019-11-21T05:15:03Z</dcterms:created>
  <dcterms:modified xsi:type="dcterms:W3CDTF">2022-10-03T10:45:03Z</dcterms:modified>
</cp:coreProperties>
</file>