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72" r:id="rId5"/>
    <p:sldId id="260" r:id="rId6"/>
    <p:sldId id="275" r:id="rId7"/>
    <p:sldId id="276" r:id="rId8"/>
    <p:sldId id="266" r:id="rId9"/>
    <p:sldId id="273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9" t="56762" r="4608" b="35061"/>
          <a:stretch/>
        </p:blipFill>
        <p:spPr bwMode="auto">
          <a:xfrm>
            <a:off x="467544" y="260648"/>
            <a:ext cx="820891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497889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Саша-50+20+20=</a:t>
            </a:r>
          </a:p>
          <a:p>
            <a:pPr marL="0" indent="0">
              <a:buNone/>
            </a:pPr>
            <a:r>
              <a:rPr lang="ru-RU" dirty="0" smtClean="0"/>
              <a:t>Коля -50+30 +20=</a:t>
            </a:r>
          </a:p>
          <a:p>
            <a:pPr marL="0" indent="0">
              <a:buNone/>
            </a:pPr>
            <a:r>
              <a:rPr lang="ru-RU" dirty="0" smtClean="0"/>
              <a:t>Женя – 30+30+20=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0" r="73744" b="39414"/>
          <a:stretch/>
        </p:blipFill>
        <p:spPr bwMode="auto">
          <a:xfrm>
            <a:off x="1331640" y="1700808"/>
            <a:ext cx="201622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48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44008" y="274638"/>
            <a:ext cx="3585592" cy="1143000"/>
          </a:xfrm>
        </p:spPr>
        <p:txBody>
          <a:bodyPr/>
          <a:lstStyle/>
          <a:p>
            <a:r>
              <a:rPr lang="ru-RU" dirty="0" smtClean="0"/>
              <a:t>Стр. 20 №4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6480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321297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 в тетради задание 4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674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Домашняя работа</a:t>
            </a:r>
            <a:br>
              <a:rPr lang="ru-RU" dirty="0" smtClean="0"/>
            </a:br>
            <a:r>
              <a:rPr lang="ru-RU" dirty="0" smtClean="0"/>
              <a:t>стр. </a:t>
            </a:r>
            <a:r>
              <a:rPr lang="ru-RU" dirty="0" smtClean="0"/>
              <a:t>21 №11,9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1609" y="1600200"/>
            <a:ext cx="4515191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О ком </a:t>
            </a:r>
            <a:r>
              <a:rPr lang="ru-RU" dirty="0" smtClean="0"/>
              <a:t> </a:t>
            </a:r>
            <a:r>
              <a:rPr lang="ru-RU" dirty="0" smtClean="0"/>
              <a:t>говорится в задаче?</a:t>
            </a:r>
          </a:p>
          <a:p>
            <a:pPr marL="0" indent="0" algn="just">
              <a:buNone/>
            </a:pPr>
            <a:r>
              <a:rPr lang="ru-RU" dirty="0" smtClean="0"/>
              <a:t>Что делала бабушка?</a:t>
            </a:r>
          </a:p>
          <a:p>
            <a:pPr marL="0" indent="0" algn="just">
              <a:buNone/>
            </a:pPr>
            <a:r>
              <a:rPr lang="ru-RU" dirty="0" smtClean="0"/>
              <a:t>Сколько грядок у нее было?</a:t>
            </a:r>
          </a:p>
          <a:p>
            <a:pPr marL="0" indent="0" algn="just">
              <a:buNone/>
            </a:pPr>
            <a:r>
              <a:rPr lang="ru-RU" dirty="0" smtClean="0"/>
              <a:t>Что запишем в краткую запись</a:t>
            </a:r>
            <a:r>
              <a:rPr lang="ru-RU" dirty="0" smtClean="0"/>
              <a:t>?</a:t>
            </a:r>
          </a:p>
          <a:p>
            <a:pPr marL="0" indent="0" algn="just">
              <a:buNone/>
            </a:pPr>
            <a:r>
              <a:rPr lang="ru-RU" dirty="0" smtClean="0"/>
              <a:t>(</a:t>
            </a:r>
            <a:r>
              <a:rPr lang="ru-RU" dirty="0" smtClean="0"/>
              <a:t>1 грядка,2 грядка)</a:t>
            </a:r>
          </a:p>
          <a:p>
            <a:pPr marL="0" indent="0" algn="just">
              <a:buNone/>
            </a:pPr>
            <a:r>
              <a:rPr lang="ru-RU" dirty="0" smtClean="0"/>
              <a:t>Сколько сняла с1 грядки?</a:t>
            </a:r>
          </a:p>
          <a:p>
            <a:pPr marL="0" indent="0" algn="just">
              <a:buNone/>
            </a:pPr>
            <a:r>
              <a:rPr lang="ru-RU" dirty="0" smtClean="0"/>
              <a:t>Сколько со 2?(не знаем )</a:t>
            </a:r>
          </a:p>
          <a:p>
            <a:pPr marL="0" indent="0" algn="just">
              <a:buNone/>
            </a:pPr>
            <a:r>
              <a:rPr lang="ru-RU" dirty="0" smtClean="0"/>
              <a:t>А что мы знаем про 2 грядку?( что там на 2 огурца меньше)</a:t>
            </a:r>
          </a:p>
          <a:p>
            <a:pPr marL="0" indent="0" algn="just">
              <a:buNone/>
            </a:pPr>
            <a:r>
              <a:rPr lang="ru-RU" dirty="0" smtClean="0"/>
              <a:t>Прочитай вопрос?</a:t>
            </a:r>
          </a:p>
          <a:p>
            <a:pPr marL="0" indent="0" algn="just">
              <a:buNone/>
            </a:pPr>
            <a:r>
              <a:rPr lang="ru-RU" dirty="0" smtClean="0"/>
              <a:t>Как можно спросить </a:t>
            </a:r>
            <a:r>
              <a:rPr lang="ru-RU" dirty="0" smtClean="0"/>
              <a:t>по-другому? (</a:t>
            </a:r>
            <a:r>
              <a:rPr lang="ru-RU" dirty="0" smtClean="0"/>
              <a:t>сколько всего</a:t>
            </a:r>
            <a:r>
              <a:rPr lang="ru-RU" dirty="0" smtClean="0"/>
              <a:t>)</a:t>
            </a:r>
          </a:p>
          <a:p>
            <a:pPr marL="0" indent="0" algn="just">
              <a:buNone/>
            </a:pPr>
            <a:r>
              <a:rPr lang="ru-RU" dirty="0" smtClean="0"/>
              <a:t>Какая схема</a:t>
            </a:r>
            <a:r>
              <a:rPr lang="ru-RU" dirty="0" smtClean="0"/>
              <a:t>?( как в классной задаче</a:t>
            </a:r>
            <a:r>
              <a:rPr lang="ru-RU" dirty="0" smtClean="0"/>
              <a:t>). </a:t>
            </a:r>
          </a:p>
          <a:p>
            <a:pPr marL="0" indent="0" algn="just">
              <a:buNone/>
            </a:pPr>
            <a:r>
              <a:rPr lang="ru-RU" dirty="0" smtClean="0"/>
              <a:t>Запиши задачу в тетради.</a:t>
            </a:r>
            <a:endParaRPr lang="ru-RU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91" y="1600200"/>
            <a:ext cx="339021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урок!!!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23" y="2314663"/>
            <a:ext cx="3243353" cy="309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298" y="2281132"/>
            <a:ext cx="2804403" cy="316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6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8424936" cy="6192688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  <a:tabLst>
                <a:tab pos="3590925" algn="l"/>
              </a:tabLst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ТЕМА УРОКА</a:t>
            </a: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>
              <a:spcBef>
                <a:spcPts val="0"/>
              </a:spcBef>
              <a:buNone/>
              <a:tabLst>
                <a:tab pos="3590925" algn="l"/>
              </a:tabLst>
            </a:pPr>
            <a:r>
              <a:rPr lang="ru-RU" sz="3600" b="1" i="1" dirty="0">
                <a:solidFill>
                  <a:srgbClr val="FF0000"/>
                </a:solidFill>
              </a:rPr>
              <a:t>«Что мы </a:t>
            </a:r>
            <a:r>
              <a:rPr lang="ru-RU" sz="3600" b="1" i="1" dirty="0" smtClean="0">
                <a:solidFill>
                  <a:srgbClr val="FF0000"/>
                </a:solidFill>
              </a:rPr>
              <a:t>узнали, чему научились</a:t>
            </a:r>
            <a:r>
              <a:rPr lang="ru-RU" sz="3600" b="1" i="1" dirty="0">
                <a:solidFill>
                  <a:srgbClr val="FF0000"/>
                </a:solidFill>
              </a:rPr>
              <a:t>»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  <a:tabLst>
                <a:tab pos="3590925" algn="l"/>
              </a:tabLst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Закрепление пройденного </a:t>
            </a:r>
          </a:p>
          <a:p>
            <a:pPr marL="0" lvl="0" indent="0" algn="ctr">
              <a:spcBef>
                <a:spcPts val="0"/>
              </a:spcBef>
              <a:buNone/>
              <a:tabLst>
                <a:tab pos="3590925" algn="l"/>
              </a:tabLst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 теме </a:t>
            </a: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ЧИСЛА ОТ 1 ДО 100</a:t>
            </a: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80928"/>
            <a:ext cx="4788024" cy="355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85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2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435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7016328" cy="526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6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96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9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учебником</a:t>
            </a:r>
            <a:br>
              <a:rPr lang="ru-RU" dirty="0" smtClean="0"/>
            </a:br>
            <a:r>
              <a:rPr lang="ru-RU" dirty="0" smtClean="0"/>
              <a:t>стр. 20 №2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000959" cy="48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3501008"/>
            <a:ext cx="397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Реши задачу № 2, запиши в тетрадь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9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1" r="13713"/>
          <a:stretch/>
        </p:blipFill>
        <p:spPr>
          <a:xfrm>
            <a:off x="611560" y="116632"/>
            <a:ext cx="2580340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1" r="13713"/>
          <a:stretch/>
        </p:blipFill>
        <p:spPr>
          <a:xfrm>
            <a:off x="634379" y="3356992"/>
            <a:ext cx="2534701" cy="29439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11247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- 20 кг яблок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464429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?, на 10 кг больше</a:t>
            </a:r>
            <a:endParaRPr lang="ru-RU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5796136" y="1412776"/>
            <a:ext cx="515488" cy="410445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68887" y="3356992"/>
            <a:ext cx="157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 </a:t>
            </a:r>
            <a:r>
              <a:rPr lang="ru-RU" dirty="0"/>
              <a:t>к</a:t>
            </a:r>
            <a:r>
              <a:rPr lang="ru-RU" dirty="0" smtClean="0"/>
              <a:t>г яблок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108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156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Устный счет</vt:lpstr>
      <vt:lpstr>Презентация PowerPoint</vt:lpstr>
      <vt:lpstr>Презентация PowerPoint</vt:lpstr>
      <vt:lpstr>Работа с учебником стр. 20 №2</vt:lpstr>
      <vt:lpstr>Презентация PowerPoint</vt:lpstr>
      <vt:lpstr>Презентация PowerPoint</vt:lpstr>
      <vt:lpstr>Стр. 20 №4</vt:lpstr>
      <vt:lpstr>Домашняя работа стр. 21 №11,9</vt:lpstr>
      <vt:lpstr>Спасибо за урок!!!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мы узнали, чему научились.»</dc:title>
  <dc:creator>Людмила</dc:creator>
  <cp:lastModifiedBy>User</cp:lastModifiedBy>
  <cp:revision>11</cp:revision>
  <dcterms:created xsi:type="dcterms:W3CDTF">2021-09-26T12:05:00Z</dcterms:created>
  <dcterms:modified xsi:type="dcterms:W3CDTF">2022-10-03T11:33:48Z</dcterms:modified>
</cp:coreProperties>
</file>