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yJKZ_4z8J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81000"/>
            <a:ext cx="8424936" cy="1752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Информатика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"Кодирование информации".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создание условий для ознакомления с   кодированием информации.</a:t>
            </a:r>
            <a:endParaRPr lang="ru-RU" sz="3600" b="1" dirty="0"/>
          </a:p>
        </p:txBody>
      </p:sp>
      <p:pic>
        <p:nvPicPr>
          <p:cNvPr id="3074" name="Picture 2" descr="https://avatars.mds.yandex.net/i?id=14634abe30b4414d768c8c51db320288-516318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56992"/>
            <a:ext cx="40671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Просмотрите </a:t>
            </a:r>
            <a:r>
              <a:rPr lang="ru-RU" sz="3600" b="1" dirty="0" smtClean="0"/>
              <a:t>новый материал с помощью видео Кодирование информации, вещества, </a:t>
            </a:r>
            <a:r>
              <a:rPr lang="ru-RU" sz="3600" b="1" dirty="0" smtClean="0"/>
              <a:t>частицы", </a:t>
            </a:r>
            <a:r>
              <a:rPr lang="ru-RU" sz="3600" b="1" dirty="0" smtClean="0"/>
              <a:t>перейдя по ссылке:</a:t>
            </a:r>
          </a:p>
          <a:p>
            <a:pPr algn="ctr"/>
            <a:r>
              <a:rPr lang="ru-RU" sz="3600" b="1" u="sng" dirty="0" smtClean="0">
                <a:hlinkClick r:id="rId2"/>
              </a:rPr>
              <a:t>https://www.youtube.com/watch?v=fyJKZ_4z8Jc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27583" y="3284984"/>
          <a:ext cx="6840760" cy="216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916"/>
                <a:gridCol w="2423922"/>
                <a:gridCol w="242392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Графические данные о шариках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Текстовые данные о шариках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Числовые данные о шариках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•••••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пять шариков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 anchor="ctr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937736"/>
            <a:ext cx="77048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Обратите внимание на таблицу, в которой показано, как можно разными способами закодировать одну и ту же информацию о пяти шариках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№2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4005064"/>
          <a:ext cx="850424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113"/>
                <a:gridCol w="773113"/>
                <a:gridCol w="773113"/>
                <a:gridCol w="773113"/>
                <a:gridCol w="651964"/>
                <a:gridCol w="894262"/>
                <a:gridCol w="773113"/>
                <a:gridCol w="773113"/>
                <a:gridCol w="773113"/>
                <a:gridCol w="773113"/>
                <a:gridCol w="77311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5536" y="1634169"/>
            <a:ext cx="835292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Рассмотрим кодировочную таблицу, где все буквы алфавита пронумерованы. Опираясь на данную таблицу, вам необходимо выполнить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Кодировочная таблица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28448" cy="758952"/>
          </a:xfrm>
        </p:spPr>
        <p:txBody>
          <a:bodyPr>
            <a:normAutofit/>
          </a:bodyPr>
          <a:lstStyle/>
          <a:p>
            <a:r>
              <a:rPr lang="ru-RU" dirty="0" smtClean="0"/>
              <a:t>ЗАШИФРУЙТЕ </a:t>
            </a:r>
            <a:r>
              <a:rPr lang="ru-RU" dirty="0" smtClean="0"/>
              <a:t>СЛОВО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2852936"/>
          <a:ext cx="850424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424"/>
                <a:gridCol w="850424"/>
                <a:gridCol w="850424"/>
                <a:gridCol w="850424"/>
                <a:gridCol w="850424"/>
                <a:gridCol w="850424"/>
                <a:gridCol w="850424"/>
                <a:gridCol w="850424"/>
                <a:gridCol w="850424"/>
                <a:gridCol w="850424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1640" y="4725144"/>
          <a:ext cx="6096000" cy="459613"/>
        </p:xfrm>
        <a:graphic>
          <a:graphicData uri="http://schemas.openxmlformats.org/drawingml/2006/table">
            <a:tbl>
              <a:tblPr/>
              <a:tblGrid>
                <a:gridCol w="667897"/>
                <a:gridCol w="515633"/>
                <a:gridCol w="516240"/>
                <a:gridCol w="691555"/>
                <a:gridCol w="601775"/>
                <a:gridCol w="691555"/>
                <a:gridCol w="691555"/>
                <a:gridCol w="601775"/>
                <a:gridCol w="601775"/>
                <a:gridCol w="516240"/>
              </a:tblGrid>
              <a:tr h="23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03648" y="3609311"/>
            <a:ext cx="6156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ШИФРУЙТЕ СЛОВО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Приведите примеры кодирования в жизни.</a:t>
            </a:r>
          </a:p>
          <a:p>
            <a:endParaRPr lang="ru-RU" dirty="0"/>
          </a:p>
        </p:txBody>
      </p:sp>
      <p:pic>
        <p:nvPicPr>
          <p:cNvPr id="20482" name="Picture 2" descr="https://image2.slideserve.com/4803938/slide6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573192" cy="4179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9458" name="Picture 2" descr="https://mypresentation.ru/documents_5/113fe89464ba187509e3f46296a2213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251848" cy="468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</TotalTime>
  <Words>187</Words>
  <Application>Microsoft Office PowerPoint</Application>
  <PresentationFormat>Экран (4:3)</PresentationFormat>
  <Paragraphs>110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Информатика 3 класс Тема: "Кодирование информации". </vt:lpstr>
      <vt:lpstr>Цель:</vt:lpstr>
      <vt:lpstr>Изучение нового материала</vt:lpstr>
      <vt:lpstr>Задание №1. </vt:lpstr>
      <vt:lpstr>Задание №2</vt:lpstr>
      <vt:lpstr>ЗАШИФРУЙТЕ СЛОВО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3 класс Тема: "Кодирование информации". </dc:title>
  <dc:creator>света</dc:creator>
  <cp:lastModifiedBy>света</cp:lastModifiedBy>
  <cp:revision>2</cp:revision>
  <dcterms:created xsi:type="dcterms:W3CDTF">2022-09-20T21:41:23Z</dcterms:created>
  <dcterms:modified xsi:type="dcterms:W3CDTF">2022-09-20T21:57:03Z</dcterms:modified>
</cp:coreProperties>
</file>