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TJrg8wNIdY&amp;t=23s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051770"/>
          </a:xfrm>
        </p:spPr>
        <p:txBody>
          <a:bodyPr/>
          <a:lstStyle/>
          <a:p>
            <a:r>
              <a:rPr lang="ru-RU" dirty="0" smtClean="0"/>
              <a:t>Русский язык</a:t>
            </a:r>
            <a:br>
              <a:rPr lang="ru-RU" dirty="0" smtClean="0"/>
            </a:br>
            <a:r>
              <a:rPr lang="ru-RU" dirty="0" smtClean="0"/>
              <a:t>3 класс</a:t>
            </a:r>
            <a:br>
              <a:rPr lang="ru-RU" dirty="0" smtClean="0"/>
            </a:br>
            <a:r>
              <a:rPr lang="ru-RU" dirty="0" smtClean="0"/>
              <a:t>Тема: Простое </a:t>
            </a:r>
            <a:r>
              <a:rPr lang="ru-RU" dirty="0" smtClean="0"/>
              <a:t>и сложное предложение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6400800" cy="625624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4248472"/>
          </a:xfrm>
        </p:spPr>
        <p:txBody>
          <a:bodyPr/>
          <a:lstStyle/>
          <a:p>
            <a:r>
              <a:rPr lang="ru-RU" sz="6000" b="1" dirty="0" smtClean="0"/>
              <a:t>СПАСИБО </a:t>
            </a:r>
            <a:br>
              <a:rPr lang="ru-RU" sz="6000" b="1" dirty="0" smtClean="0"/>
            </a:br>
            <a:r>
              <a:rPr lang="ru-RU" sz="6000" b="1" dirty="0" smtClean="0"/>
              <a:t>ЗА </a:t>
            </a:r>
            <a:br>
              <a:rPr lang="ru-RU" sz="6000" b="1" dirty="0" smtClean="0"/>
            </a:br>
            <a:r>
              <a:rPr lang="ru-RU" sz="6000" b="1" dirty="0" smtClean="0"/>
              <a:t>ВНИМАНИЕ!</a:t>
            </a:r>
            <a:endParaRPr lang="ru-RU" sz="6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	создание </a:t>
            </a:r>
            <a:r>
              <a:rPr lang="ru-RU" b="1" dirty="0" smtClean="0"/>
              <a:t>условия для  закрепления  понятия простого и сложного предложения, знакомства с правилом постановки знаков препинания в сложном предложении.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2002234"/>
          </a:xfrm>
        </p:spPr>
        <p:txBody>
          <a:bodyPr/>
          <a:lstStyle/>
          <a:p>
            <a:r>
              <a:rPr lang="ru-RU" b="1" dirty="0" smtClean="0"/>
              <a:t>Изучение нового материала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2348880"/>
            <a:ext cx="7355160" cy="3777283"/>
          </a:xfrm>
        </p:spPr>
        <p:txBody>
          <a:bodyPr/>
          <a:lstStyle/>
          <a:p>
            <a:pPr algn="ctr"/>
            <a:r>
              <a:rPr lang="ru-RU" b="1" dirty="0" smtClean="0"/>
              <a:t>Повторите </a:t>
            </a:r>
            <a:r>
              <a:rPr lang="ru-RU" b="1" dirty="0" smtClean="0"/>
              <a:t>пройденный материал с помощью видео: Простое и сложное предложение, перейдя по ссылке</a:t>
            </a:r>
          </a:p>
          <a:p>
            <a:pPr algn="ctr"/>
            <a:r>
              <a:rPr lang="ru-RU" b="1" u="sng" dirty="0" smtClean="0">
                <a:hlinkClick r:id="rId2"/>
              </a:rPr>
              <a:t>https://www.youtube.com/watch?v=dTJrg8wNIdY&amp;t=23s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600200"/>
            <a:ext cx="7139136" cy="4525963"/>
          </a:xfrm>
        </p:spPr>
        <p:txBody>
          <a:bodyPr/>
          <a:lstStyle/>
          <a:p>
            <a:r>
              <a:rPr lang="ru-RU" b="1" dirty="0" smtClean="0"/>
              <a:t>Выполните  </a:t>
            </a:r>
            <a:r>
              <a:rPr lang="ru-RU" b="1" dirty="0" smtClean="0"/>
              <a:t>упр. 52, с. 33 (устно)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	Пропишите </a:t>
            </a:r>
            <a:r>
              <a:rPr lang="ru-RU" b="1" dirty="0" smtClean="0"/>
              <a:t>новое словарное слово, подчеркните простым карандашом орфограмму. Составьте сложное предложении с данным словом.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8877672" cy="2146250"/>
          </a:xfrm>
        </p:spPr>
        <p:txBody>
          <a:bodyPr/>
          <a:lstStyle/>
          <a:p>
            <a:r>
              <a:rPr lang="ru-RU" b="1" dirty="0" smtClean="0"/>
              <a:t>Задание №3 (высокий уровень, по желанию)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291318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 </a:t>
            </a:r>
            <a:r>
              <a:rPr lang="ru-RU" b="1" dirty="0" smtClean="0"/>
              <a:t>Выполните  упр. 54, с. 34.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908720"/>
            <a:ext cx="7632848" cy="5616624"/>
          </a:xfrm>
        </p:spPr>
        <p:txBody>
          <a:bodyPr/>
          <a:lstStyle/>
          <a:p>
            <a:r>
              <a:rPr lang="ru-RU" sz="2300" b="1" dirty="0" smtClean="0"/>
              <a:t>Пройдите </a:t>
            </a:r>
            <a:r>
              <a:rPr lang="ru-RU" sz="2300" b="1" dirty="0" smtClean="0"/>
              <a:t>тест: </a:t>
            </a:r>
            <a:endParaRPr lang="ru-RU" sz="2300" dirty="0" smtClean="0"/>
          </a:p>
          <a:p>
            <a:r>
              <a:rPr lang="ru-RU" sz="2300" b="1" dirty="0" smtClean="0"/>
              <a:t>Простое и сложное предложения</a:t>
            </a:r>
            <a:endParaRPr lang="ru-RU" sz="2300" dirty="0" smtClean="0"/>
          </a:p>
          <a:p>
            <a:r>
              <a:rPr lang="ru-RU" sz="2300" b="1" dirty="0" smtClean="0"/>
              <a:t>1. Простое предложение это...</a:t>
            </a:r>
            <a:endParaRPr lang="ru-RU" sz="2300" dirty="0" smtClean="0"/>
          </a:p>
          <a:p>
            <a:r>
              <a:rPr lang="ru-RU" sz="2300" dirty="0" smtClean="0"/>
              <a:t>а) предложение, в конце которого ставиться точка.</a:t>
            </a:r>
          </a:p>
          <a:p>
            <a:r>
              <a:rPr lang="ru-RU" sz="2300" dirty="0" smtClean="0"/>
              <a:t>б) предложение, в котором есть одна грамматическая основа</a:t>
            </a:r>
          </a:p>
          <a:p>
            <a:r>
              <a:rPr lang="ru-RU" sz="2300" dirty="0" smtClean="0"/>
              <a:t>в) предложение, в котором несколько грамматических основ</a:t>
            </a:r>
          </a:p>
          <a:p>
            <a:r>
              <a:rPr lang="ru-RU" sz="2300" b="1" dirty="0" smtClean="0"/>
              <a:t>2. Сложное предложение это...</a:t>
            </a:r>
            <a:endParaRPr lang="ru-RU" sz="2300" dirty="0" smtClean="0"/>
          </a:p>
          <a:p>
            <a:r>
              <a:rPr lang="ru-RU" sz="2300" dirty="0" smtClean="0"/>
              <a:t>а) предложение, которое состоит из простых предложений</a:t>
            </a:r>
          </a:p>
          <a:p>
            <a:r>
              <a:rPr lang="ru-RU" sz="2300" dirty="0" smtClean="0"/>
              <a:t>б) предложение, в конце которого ставится восклицательный знак</a:t>
            </a:r>
          </a:p>
          <a:p>
            <a:r>
              <a:rPr lang="ru-RU" sz="2300" dirty="0" smtClean="0"/>
              <a:t>в) предложение, в котором одна грамматическая основа</a:t>
            </a:r>
          </a:p>
          <a:p>
            <a:r>
              <a:rPr lang="ru-RU" sz="2300" dirty="0" smtClean="0"/>
              <a:t/>
            </a:r>
            <a:br>
              <a:rPr lang="ru-RU" sz="2300" dirty="0" smtClean="0"/>
            </a:br>
            <a:endParaRPr lang="ru-RU" sz="2300" dirty="0" smtClean="0"/>
          </a:p>
          <a:p>
            <a:endParaRPr lang="ru-RU" sz="23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332656"/>
            <a:ext cx="6995120" cy="5793507"/>
          </a:xfrm>
        </p:spPr>
        <p:txBody>
          <a:bodyPr/>
          <a:lstStyle/>
          <a:p>
            <a:r>
              <a:rPr lang="ru-RU" sz="2400" b="1" dirty="0" smtClean="0"/>
              <a:t>3. Какое предложение является сложным?</a:t>
            </a:r>
            <a:endParaRPr lang="ru-RU" sz="2400" dirty="0" smtClean="0"/>
          </a:p>
          <a:p>
            <a:r>
              <a:rPr lang="ru-RU" sz="2400" dirty="0" smtClean="0"/>
              <a:t>а) На дряхлом и невысоком пне выросли дружные опята.</a:t>
            </a:r>
          </a:p>
          <a:p>
            <a:r>
              <a:rPr lang="ru-RU" sz="2400" dirty="0" smtClean="0"/>
              <a:t>б) Цыплята бегали по большому и светлому двору.</a:t>
            </a:r>
          </a:p>
          <a:p>
            <a:r>
              <a:rPr lang="ru-RU" sz="2400" dirty="0" smtClean="0"/>
              <a:t>в) Наступили осенние холода, и птицы улетели на юг.</a:t>
            </a:r>
          </a:p>
          <a:p>
            <a:r>
              <a:rPr lang="ru-RU" sz="2400" b="1" dirty="0" smtClean="0"/>
              <a:t>4. Найди простое предложение.</a:t>
            </a:r>
            <a:endParaRPr lang="ru-RU" sz="2400" dirty="0" smtClean="0"/>
          </a:p>
          <a:p>
            <a:r>
              <a:rPr lang="ru-RU" sz="2400" dirty="0" smtClean="0"/>
              <a:t>а) Ребята из нашего класса участвовали в соревновании.</a:t>
            </a:r>
          </a:p>
          <a:p>
            <a:r>
              <a:rPr lang="ru-RU" sz="2400" dirty="0" smtClean="0"/>
              <a:t>б) Антон бежал первым, а Сергей догонял его.</a:t>
            </a:r>
          </a:p>
          <a:p>
            <a:r>
              <a:rPr lang="ru-RU" sz="2400" dirty="0" smtClean="0"/>
              <a:t>в) Судья объявил победителя, и все болельщики громко аплодировали ем</a:t>
            </a:r>
            <a:r>
              <a:rPr lang="ru-RU" dirty="0" smtClean="0"/>
              <a:t>у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/>
          <a:lstStyle/>
          <a:p>
            <a:pPr algn="ctr"/>
            <a:r>
              <a:rPr lang="ru-RU" b="1" dirty="0" smtClean="0"/>
              <a:t>Выучите </a:t>
            </a:r>
            <a:r>
              <a:rPr lang="ru-RU" b="1" dirty="0" smtClean="0"/>
              <a:t>правило упр. 38 с.27.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25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Тема25</Template>
  <TotalTime>0</TotalTime>
  <Words>152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Тема25</vt:lpstr>
      <vt:lpstr>Русский язык 3 класс Тема: Простое и сложное предложение </vt:lpstr>
      <vt:lpstr>Цель:</vt:lpstr>
      <vt:lpstr>Изучение нового материала </vt:lpstr>
      <vt:lpstr>Задание № 1  </vt:lpstr>
      <vt:lpstr>Задание №2  </vt:lpstr>
      <vt:lpstr>Задание №3 (высокий уровень, по желанию) </vt:lpstr>
      <vt:lpstr>Задание для контроля</vt:lpstr>
      <vt:lpstr>Слайд 8</vt:lpstr>
      <vt:lpstr>Домашнее задание </vt:lpstr>
      <vt:lpstr>СПАСИБО 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3 класс Тема: Простое и сложное предложение </dc:title>
  <dc:creator>света</dc:creator>
  <cp:lastModifiedBy>света</cp:lastModifiedBy>
  <cp:revision>1</cp:revision>
  <dcterms:created xsi:type="dcterms:W3CDTF">2022-09-20T20:36:36Z</dcterms:created>
  <dcterms:modified xsi:type="dcterms:W3CDTF">2022-09-20T20:43:48Z</dcterms:modified>
</cp:coreProperties>
</file>