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handoutMasterIdLst>
    <p:handoutMasterId r:id="rId12"/>
  </p:handoutMasterIdLst>
  <p:sldIdLst>
    <p:sldId id="256" r:id="rId2"/>
    <p:sldId id="272" r:id="rId3"/>
    <p:sldId id="257" r:id="rId4"/>
    <p:sldId id="273" r:id="rId5"/>
    <p:sldId id="274" r:id="rId6"/>
    <p:sldId id="275" r:id="rId7"/>
    <p:sldId id="258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7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8194B-6996-4797-B660-399779F2DE92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3B601-2B3B-4F6B-939F-B35E343A5C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6797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56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240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342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6611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541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8547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035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597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237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8653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87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167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33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401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311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43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12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E4E6BB-D98D-4C1D-994A-82BE864975DE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B135DC-64FF-45FF-95E0-4FBDD03C3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37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Es48iwv2_M&amp;t=4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3091" y="609600"/>
            <a:ext cx="8939932" cy="484909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Урок </a:t>
            </a:r>
            <a:r>
              <a:rPr lang="ru-RU" b="1" dirty="0" smtClean="0"/>
              <a:t>литературного чтения</a:t>
            </a:r>
            <a:br>
              <a:rPr lang="ru-RU" b="1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Русские народные сказки. «Иван-Царевич и Серый Волк».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3195" y="5943599"/>
            <a:ext cx="6987645" cy="466437"/>
          </a:xfrm>
        </p:spPr>
        <p:txBody>
          <a:bodyPr>
            <a:normAutofit/>
          </a:bodyPr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22137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s://avatars.mds.yandex.net/i?id=2a0000017a017a573e4afae45414f50cd667-4575491-images-thumbs&amp;n=13"/>
          <p:cNvPicPr>
            <a:picLocks noChangeAspect="1" noChangeArrowheads="1"/>
          </p:cNvPicPr>
          <p:nvPr/>
        </p:nvPicPr>
        <p:blipFill>
          <a:blip r:embed="rId2" cstate="print"/>
          <a:srcRect l="10482" t="10242" r="4698" b="12031"/>
          <a:stretch>
            <a:fillRect/>
          </a:stretch>
        </p:blipFill>
        <p:spPr bwMode="auto">
          <a:xfrm>
            <a:off x="3920836" y="2365622"/>
            <a:ext cx="5680364" cy="3900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Способствование формированию читательской компетентности, осознанию себя как грамотного читателя.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63895"/>
            <a:ext cx="10018713" cy="542730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"Сказка ложь, да в ней намек, добрым молодцам урок!"</a:t>
            </a:r>
          </a:p>
        </p:txBody>
      </p:sp>
    </p:spTree>
    <p:extLst>
      <p:ext uri="{BB962C8B-B14F-4D97-AF65-F5344CB8AC3E}">
        <p14:creationId xmlns:p14="http://schemas.microsoft.com/office/powerpoint/2010/main" xmlns="" val="269180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Новый </a:t>
            </a:r>
            <a:r>
              <a:rPr lang="ru-RU" b="1" dirty="0" smtClean="0"/>
              <a:t>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Просмотрите </a:t>
            </a:r>
            <a:r>
              <a:rPr lang="ru-RU" sz="3600" b="1" dirty="0" smtClean="0"/>
              <a:t>новый материал Литературное чтение 3 класс (Урок№5 - Сказка «Иван-царевич и Серый Волк».) просмотрев видео, перейдя по ссылке </a:t>
            </a:r>
            <a:r>
              <a:rPr lang="ru-RU" sz="3600" b="1" u="sng" dirty="0" smtClean="0">
                <a:hlinkClick r:id="rId2"/>
              </a:rPr>
              <a:t>https://www.youtube.com/watch?v=UEs48iwv2_M&amp;t=4s</a:t>
            </a:r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Выразительно  </a:t>
            </a:r>
            <a:r>
              <a:rPr lang="ru-RU" sz="3600" b="1" dirty="0" smtClean="0"/>
              <a:t>прочитайте отрывок сказки «Иван-царевич и Серый Волк» с. 34-39.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84311" y="2666999"/>
            <a:ext cx="4556272" cy="3124201"/>
          </a:xfrm>
        </p:spPr>
        <p:txBody>
          <a:bodyPr/>
          <a:lstStyle/>
          <a:p>
            <a:r>
              <a:rPr lang="ru-RU" sz="3600" b="1" dirty="0" smtClean="0"/>
              <a:t>Составьте </a:t>
            </a:r>
            <a:r>
              <a:rPr lang="ru-RU" sz="3600" b="1" dirty="0" smtClean="0"/>
              <a:t>и запишите краткий план к прочитанной части сказки.</a:t>
            </a:r>
          </a:p>
          <a:p>
            <a:endParaRPr lang="ru-RU" dirty="0"/>
          </a:p>
        </p:txBody>
      </p:sp>
      <p:pic>
        <p:nvPicPr>
          <p:cNvPr id="4098" name="Picture 2" descr="https://fsd.multiurok.ru/html/2020/07/14/s_5f0d53070f2f2/img20.jpg"/>
          <p:cNvPicPr>
            <a:picLocks noChangeAspect="1" noChangeArrowheads="1"/>
          </p:cNvPicPr>
          <p:nvPr/>
        </p:nvPicPr>
        <p:blipFill>
          <a:blip r:embed="rId2" cstate="print"/>
          <a:srcRect l="37221" t="37077" r="4825"/>
          <a:stretch>
            <a:fillRect/>
          </a:stretch>
        </p:blipFill>
        <p:spPr bwMode="auto">
          <a:xfrm>
            <a:off x="6650182" y="2175163"/>
            <a:ext cx="4779818" cy="3892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4403305" cy="4977882"/>
          </a:xfrm>
        </p:spPr>
        <p:txBody>
          <a:bodyPr/>
          <a:lstStyle/>
          <a:p>
            <a:r>
              <a:rPr lang="ru-RU" b="1" dirty="0" smtClean="0"/>
              <a:t>Задание №3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>Перескажите прочитанный отрывок по записанному плану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93667" y="0"/>
            <a:ext cx="5081455" cy="688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32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Продолжи </a:t>
            </a:r>
            <a:r>
              <a:rPr lang="ru-RU" sz="3600" b="1" dirty="0" smtClean="0"/>
              <a:t>предложение:</a:t>
            </a:r>
            <a:endParaRPr lang="ru-RU" sz="3600" dirty="0" smtClean="0"/>
          </a:p>
          <a:p>
            <a:pPr lvl="0"/>
            <a:r>
              <a:rPr lang="ru-RU" sz="3600" dirty="0" smtClean="0"/>
              <a:t>На сегодняшнем уроке я узнал...</a:t>
            </a:r>
          </a:p>
          <a:p>
            <a:pPr lvl="0"/>
            <a:r>
              <a:rPr lang="ru-RU" sz="3600" dirty="0" smtClean="0"/>
              <a:t>На этом уроке я похвалил бы себя за...</a:t>
            </a:r>
          </a:p>
          <a:p>
            <a:pPr lvl="0"/>
            <a:r>
              <a:rPr lang="ru-RU" sz="3600" dirty="0" smtClean="0"/>
              <a:t>После урока мне захотелось...</a:t>
            </a:r>
          </a:p>
          <a:p>
            <a:pPr lvl="0"/>
            <a:r>
              <a:rPr lang="ru-RU" sz="3600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84310" y="2666999"/>
            <a:ext cx="5387545" cy="3124201"/>
          </a:xfrm>
        </p:spPr>
        <p:txBody>
          <a:bodyPr/>
          <a:lstStyle/>
          <a:p>
            <a:r>
              <a:rPr lang="ru-RU" sz="3600" b="1" dirty="0" smtClean="0"/>
              <a:t>Устно </a:t>
            </a:r>
            <a:r>
              <a:rPr lang="ru-RU" sz="3600" b="1" dirty="0" smtClean="0"/>
              <a:t>ответьте на вопросы с. 38-39.</a:t>
            </a:r>
          </a:p>
          <a:p>
            <a:endParaRPr lang="ru-RU" dirty="0"/>
          </a:p>
        </p:txBody>
      </p:sp>
      <p:pic>
        <p:nvPicPr>
          <p:cNvPr id="2050" name="Picture 2" descr="https://advour.ru/wp-content/uploads/f/8/7/f8707b8197eea5ca1783c9e2c741d6d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9837" y="2978727"/>
            <a:ext cx="5174673" cy="3449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52</TotalTime>
  <Words>142</Words>
  <Application>Microsoft Office PowerPoint</Application>
  <PresentationFormat>Произвольный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Параллакс</vt:lpstr>
      <vt:lpstr>Урок литературного чтения 3 класс Тема: Русские народные сказки. «Иван-Царевич и Серый Волк».</vt:lpstr>
      <vt:lpstr>Цель:</vt:lpstr>
      <vt:lpstr>Слайд 3</vt:lpstr>
      <vt:lpstr>Новый материал</vt:lpstr>
      <vt:lpstr>Задание №1. </vt:lpstr>
      <vt:lpstr>Задание № 2</vt:lpstr>
      <vt:lpstr>Задание №3  Перескажите прочитанный отрывок по записанному плану.</vt:lpstr>
      <vt:lpstr>Задание для контроля</vt:lpstr>
      <vt:lpstr>Домашнее задание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чтения</dc:title>
  <dc:creator>Розалия</dc:creator>
  <cp:lastModifiedBy>света</cp:lastModifiedBy>
  <cp:revision>7</cp:revision>
  <dcterms:created xsi:type="dcterms:W3CDTF">2017-09-13T15:09:14Z</dcterms:created>
  <dcterms:modified xsi:type="dcterms:W3CDTF">2022-09-20T21:20:52Z</dcterms:modified>
</cp:coreProperties>
</file>