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Layouts/slideLayout39.xml" ContentType="application/vnd.openxmlformats-officedocument.presentationml.slideLayout+xml"/>
  <Override PartName="/ppt/theme/theme5.xml" ContentType="application/vnd.openxmlformats-officedocument.theme+xml"/>
  <Override PartName="/ppt/slideLayouts/slideLayout57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6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Masters/slideMaster6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Layouts/slideLayout69.xml" ContentType="application/vnd.openxmlformats-officedocument.presentationml.slideLayout+xml"/>
  <Override PartName="/ppt/theme/theme6.xml" ContentType="application/vnd.openxmlformats-officedocument.theme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63.xml" ContentType="application/vnd.openxmlformats-officedocument.presentationml.slideLayout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70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Masters/slideMaster5.xml" ContentType="application/vnd.openxmlformats-officedocument.presentationml.slideMaster+xml"/>
  <Override PartName="/ppt/slides/slide8.xml" ContentType="application/vnd.openxmlformats-officedocument.presentationml.slide+xml"/>
  <Override PartName="/ppt/slideLayouts/slideLayout59.xml" ContentType="application/vnd.openxmlformats-officedocument.presentationml.slideLayout+xml"/>
  <Override PartName="/ppt/slideLayouts/slideLayout68.xml" ContentType="application/vnd.openxmlformats-officedocument.presentationml.slideLayout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5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  <p:sldMasterId id="2147483684" r:id="rId3"/>
    <p:sldMasterId id="2147483696" r:id="rId4"/>
    <p:sldMasterId id="2147483708" r:id="rId5"/>
    <p:sldMasterId id="2147483732" r:id="rId6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3" Type="http://schemas.openxmlformats.org/officeDocument/2006/relationships/slideMaster" Target="slideMasters/slideMaster3.xml"/><Relationship Id="rId21" Type="http://schemas.openxmlformats.org/officeDocument/2006/relationships/theme" Target="theme/theme1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0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5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9.xml"/><Relationship Id="rId10" Type="http://schemas.openxmlformats.org/officeDocument/2006/relationships/slide" Target="slides/slide4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9014848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7118367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2272672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21.09.2022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9760344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21.09.2022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66627409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21.09.2022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66883904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21.09.2022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10414496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21.09.2022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11441929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21.09.2022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98698100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21.09.2022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77016315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21.09.2022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8569092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10691830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21.09.2022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2724049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21.09.2022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98917587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21.09.2022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95836929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21.09.2022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9760344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21.09.2022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66627409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21.09.2022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66883904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21.09.2022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10414496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21.09.2022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11441929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21.09.2022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98698100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21.09.2022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7701631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486220506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21.09.2022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856909247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21.09.2022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2724049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21.09.2022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98917587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21.09.2022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958369297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21.09.2022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97603443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21.09.2022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666274090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21.09.2022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668839040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21.09.2022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104144961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21.09.2022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114419296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21.09.2022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9869810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21.09.2022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10291076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21.09.2022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770163151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21.09.2022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856909247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21.09.2022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27240492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21.09.2022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989175879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21.09.2022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958369297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21.09.2022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97603443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21.09.2022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666274090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21.09.2022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668839040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21.09.2022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104144961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21.09.2022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1144192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21.09.2022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72606756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21.09.2022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986981000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21.09.2022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770163151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21.09.2022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856909247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21.09.2022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27240492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21.09.2022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989175879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21.09.2022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958369297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итульный слайд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21.09.2022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21.09.2022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21.09.2022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21.09.2022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21.09.2022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061902409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21.09.2022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21.09.2022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21.09.2022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21.09.2022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21.09.2022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21.09.2022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21.09.2022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21.09.2022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21.09.2022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21.09.2022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21.09.2022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87626143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21.09.2022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21.09.2022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21.09.2022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5950996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21.09.2022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833538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13" Type="http://schemas.openxmlformats.org/officeDocument/2006/relationships/slideLayout" Target="../slideLayouts/slideLayout68.xml"/><Relationship Id="rId18" Type="http://schemas.openxmlformats.org/officeDocument/2006/relationships/image" Target="../media/image4.jpeg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slideLayout" Target="../slideLayouts/slideLayout67.xml"/><Relationship Id="rId17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6" Type="http://schemas.openxmlformats.org/officeDocument/2006/relationships/slideLayout" Target="../slideLayouts/slideLayout71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5" Type="http://schemas.openxmlformats.org/officeDocument/2006/relationships/slideLayout" Target="../slideLayouts/slideLayout7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Relationship Id="rId14" Type="http://schemas.openxmlformats.org/officeDocument/2006/relationships/slideLayout" Target="../slideLayouts/slideLayout6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3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21.09.2022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7026995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3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86DDDE-3C24-42F7-AD86-2E9235749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21.09.2022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EAE15F-6247-4BFE-8560-255CB9D3AF3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33784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3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86DDDE-3C24-42F7-AD86-2E9235749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21.09.2022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EAE15F-6247-4BFE-8560-255CB9D3AF3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33784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3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86DDDE-3C24-42F7-AD86-2E9235749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21.09.2022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EAE15F-6247-4BFE-8560-255CB9D3AF3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33784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3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86DDDE-3C24-42F7-AD86-2E9235749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21.09.2022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EAE15F-6247-4BFE-8560-255CB9D3AF3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33784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8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fld id="{5B106E36-FD25-4E2D-B0AA-010F637433A0}" type="datetimeFigureOut">
              <a:rPr lang="ru-RU" smtClean="0"/>
              <a:pPr/>
              <a:t>21.09.2022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  <p:sldLayoutId id="2147483744" r:id="rId12"/>
    <p:sldLayoutId id="2147483745" r:id="rId13"/>
    <p:sldLayoutId id="2147483746" r:id="rId14"/>
    <p:sldLayoutId id="2147483747" r:id="rId15"/>
    <p:sldLayoutId id="2147483748" r:id="rId16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0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0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5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0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time_continue=46&amp;v=noE8x6p8XTw&amp;feature=emb_logo" TargetMode="External"/><Relationship Id="rId1" Type="http://schemas.openxmlformats.org/officeDocument/2006/relationships/slideLayout" Target="../slideLayouts/slideLayout60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0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0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0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0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0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764705"/>
            <a:ext cx="7772400" cy="2835746"/>
          </a:xfrm>
        </p:spPr>
        <p:txBody>
          <a:bodyPr/>
          <a:lstStyle/>
          <a:p>
            <a:r>
              <a:rPr lang="ru-RU" dirty="0" smtClean="0"/>
              <a:t>Русский язык</a:t>
            </a:r>
            <a:br>
              <a:rPr lang="ru-RU" dirty="0" smtClean="0"/>
            </a:br>
            <a:r>
              <a:rPr lang="ru-RU" dirty="0" smtClean="0"/>
              <a:t>3 класс</a:t>
            </a:r>
            <a:br>
              <a:rPr lang="ru-RU" dirty="0" smtClean="0"/>
            </a:br>
            <a:r>
              <a:rPr lang="ru-RU" dirty="0" smtClean="0"/>
              <a:t>Тема: </a:t>
            </a:r>
            <a:r>
              <a:rPr lang="ru-RU" dirty="0" smtClean="0"/>
              <a:t>Развитие речи. Составление рассказа по репродукции картины Поленова «Золотая осень».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5085184"/>
            <a:ext cx="6400800" cy="553616"/>
          </a:xfrm>
        </p:spPr>
        <p:txBody>
          <a:bodyPr/>
          <a:lstStyle/>
          <a:p>
            <a:r>
              <a:rPr lang="ru-RU" dirty="0" smtClean="0"/>
              <a:t>Учитель: Киселева С.А.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Задание для </a:t>
            </a:r>
            <a:r>
              <a:rPr lang="ru-RU" b="1" dirty="0" smtClean="0"/>
              <a:t>контроля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03648" y="1600200"/>
            <a:ext cx="7283152" cy="4525963"/>
          </a:xfrm>
        </p:spPr>
        <p:txBody>
          <a:bodyPr/>
          <a:lstStyle/>
          <a:p>
            <a:pPr algn="ctr">
              <a:buNone/>
            </a:pPr>
            <a:r>
              <a:rPr lang="ru-RU" dirty="0" smtClean="0"/>
              <a:t>	Внимательно </a:t>
            </a:r>
            <a:r>
              <a:rPr lang="ru-RU" dirty="0" smtClean="0"/>
              <a:t>проверьте ваше сочинение.</a:t>
            </a:r>
          </a:p>
          <a:p>
            <a:endParaRPr lang="ru-RU" dirty="0"/>
          </a:p>
        </p:txBody>
      </p:sp>
      <p:pic>
        <p:nvPicPr>
          <p:cNvPr id="3074" name="Picture 2" descr="https://europeanmuseumforum.ru/wp-content/uploads/d/d/b/ddbe090cdd58cf68e50a4399c3ad5193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15816" y="2802408"/>
            <a:ext cx="5407455" cy="405559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Домашнее </a:t>
            </a:r>
            <a:r>
              <a:rPr lang="ru-RU" b="1" dirty="0" smtClean="0"/>
              <a:t>задание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dirty="0" smtClean="0"/>
              <a:t>	Повторите </a:t>
            </a:r>
            <a:r>
              <a:rPr lang="ru-RU" dirty="0" smtClean="0"/>
              <a:t>ранее выученные правила.</a:t>
            </a:r>
          </a:p>
          <a:p>
            <a:endParaRPr lang="ru-RU" dirty="0"/>
          </a:p>
        </p:txBody>
      </p:sp>
      <p:pic>
        <p:nvPicPr>
          <p:cNvPr id="2050" name="Picture 2" descr="https://avatars.mds.yandex.net/i?id=df51f4755d57776738193395ee864eb5-5235774-images-thumbs&amp;n=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87824" y="2943158"/>
            <a:ext cx="4427215" cy="331782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Спасибо за внимание!</a:t>
            </a:r>
            <a:endParaRPr lang="ru-RU" dirty="0"/>
          </a:p>
        </p:txBody>
      </p:sp>
      <p:pic>
        <p:nvPicPr>
          <p:cNvPr id="1026" name="Picture 2" descr="https://p.calameoassets.com/150301190338-619ea25ecd88bddd9a1320a634951357/p1.jpg"/>
          <p:cNvPicPr>
            <a:picLocks noChangeAspect="1" noChangeArrowheads="1"/>
          </p:cNvPicPr>
          <p:nvPr/>
        </p:nvPicPr>
        <p:blipFill>
          <a:blip r:embed="rId2" cstate="print"/>
          <a:srcRect l="16629" t="14781" r="15007" b="29788"/>
          <a:stretch>
            <a:fillRect/>
          </a:stretch>
        </p:blipFill>
        <p:spPr bwMode="auto">
          <a:xfrm>
            <a:off x="1691680" y="1844824"/>
            <a:ext cx="6867963" cy="417646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Цель: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1691680" y="1600201"/>
            <a:ext cx="6995120" cy="2188840"/>
          </a:xfrm>
        </p:spPr>
        <p:txBody>
          <a:bodyPr/>
          <a:lstStyle/>
          <a:p>
            <a:pPr algn="ctr">
              <a:buNone/>
            </a:pPr>
            <a:r>
              <a:rPr lang="ru-RU" b="1" dirty="0" smtClean="0"/>
              <a:t>создание условия для составления и записи текста по репродукции картины В. Д. Поленова «Золотая осень».</a:t>
            </a:r>
            <a:endParaRPr lang="ru-RU" b="1" dirty="0"/>
          </a:p>
        </p:txBody>
      </p:sp>
      <p:pic>
        <p:nvPicPr>
          <p:cNvPr id="11266" name="Picture 2" descr="https://europeanmuseumforum.ru/wp-content/uploads/9/0/8/908668aad47760e607240423e1366e8c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3789040"/>
            <a:ext cx="3728815" cy="279661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43608" y="1600200"/>
            <a:ext cx="7643192" cy="4525963"/>
          </a:xfrm>
        </p:spPr>
        <p:txBody>
          <a:bodyPr/>
          <a:lstStyle/>
          <a:p>
            <a:r>
              <a:rPr lang="ru-RU" b="1" dirty="0" smtClean="0"/>
              <a:t>Изучение нового материала</a:t>
            </a:r>
            <a:endParaRPr lang="ru-RU" dirty="0" smtClean="0"/>
          </a:p>
          <a:p>
            <a:r>
              <a:rPr lang="ru-RU" dirty="0" smtClean="0"/>
              <a:t>Повторите пройденный материал с помощью видео: Сочинение по картине 3 класс. В.Д. Поленов "Золотая осень", перейдя по ссылке</a:t>
            </a:r>
            <a:endParaRPr lang="ru-RU" b="1" dirty="0" smtClean="0"/>
          </a:p>
          <a:p>
            <a:r>
              <a:rPr lang="ru-RU" b="1" u="sng" dirty="0" smtClean="0">
                <a:hlinkClick r:id="rId2"/>
              </a:rPr>
              <a:t>https://www.youtube.com/watch?time_continue=46&amp;v=noE8x6p8XTw&amp;feature=emb_logo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/>
          <a:lstStyle/>
          <a:p>
            <a:r>
              <a:rPr lang="ru-RU" b="1" dirty="0" smtClean="0"/>
              <a:t>Задание № 1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331640" y="836712"/>
            <a:ext cx="7355160" cy="5289451"/>
          </a:xfrm>
        </p:spPr>
        <p:txBody>
          <a:bodyPr/>
          <a:lstStyle/>
          <a:p>
            <a:r>
              <a:rPr lang="ru-RU" sz="2000" dirty="0" smtClean="0"/>
              <a:t>- </a:t>
            </a:r>
            <a:r>
              <a:rPr lang="ru-RU" sz="2000" dirty="0" smtClean="0"/>
              <a:t>Подберите слова, которые вы будете использовать в сочинении</a:t>
            </a:r>
            <a:r>
              <a:rPr lang="ru-RU" sz="2000" dirty="0" smtClean="0"/>
              <a:t>.</a:t>
            </a:r>
            <a:endParaRPr lang="ru-RU" sz="2000" dirty="0" smtClean="0"/>
          </a:p>
          <a:p>
            <a:r>
              <a:rPr lang="ru-RU" sz="2000" b="1" i="1" dirty="0" smtClean="0"/>
              <a:t>День:</a:t>
            </a:r>
            <a:endParaRPr lang="ru-RU" sz="2000" dirty="0" smtClean="0"/>
          </a:p>
          <a:p>
            <a:r>
              <a:rPr lang="ru-RU" sz="2000" i="1" dirty="0" smtClean="0"/>
              <a:t>погожий, хороший, теплый, осенний</a:t>
            </a:r>
            <a:endParaRPr lang="ru-RU" sz="2000" dirty="0" smtClean="0"/>
          </a:p>
          <a:p>
            <a:r>
              <a:rPr lang="ru-RU" sz="2000" b="1" i="1" dirty="0" smtClean="0"/>
              <a:t>Небо</a:t>
            </a:r>
            <a:endParaRPr lang="ru-RU" sz="2000" dirty="0" smtClean="0"/>
          </a:p>
          <a:p>
            <a:r>
              <a:rPr lang="ru-RU" sz="2000" i="1" dirty="0" smtClean="0"/>
              <a:t>ясное,  голубое, светлое, лазурное</a:t>
            </a:r>
            <a:endParaRPr lang="ru-RU" sz="2000" dirty="0" smtClean="0"/>
          </a:p>
          <a:p>
            <a:r>
              <a:rPr lang="ru-RU" sz="2000" i="1" dirty="0" smtClean="0"/>
              <a:t>легкие, воздушные, белые, пушистые</a:t>
            </a:r>
            <a:endParaRPr lang="ru-RU" sz="2000" dirty="0" smtClean="0"/>
          </a:p>
          <a:p>
            <a:r>
              <a:rPr lang="ru-RU" sz="2000" i="1" dirty="0" smtClean="0"/>
              <a:t>жёлтые, золотые, разноцветные, осенние, красивые, нарядные</a:t>
            </a:r>
            <a:endParaRPr lang="ru-RU" sz="2000" dirty="0" smtClean="0"/>
          </a:p>
          <a:p>
            <a:r>
              <a:rPr lang="ru-RU" sz="2000" b="1" i="1" dirty="0" smtClean="0"/>
              <a:t>Берёзы</a:t>
            </a:r>
            <a:endParaRPr lang="ru-RU" sz="2000" dirty="0" smtClean="0"/>
          </a:p>
          <a:p>
            <a:r>
              <a:rPr lang="ru-RU" sz="2000" i="1" dirty="0" smtClean="0"/>
              <a:t>стройные, гибкие, белоствольные.</a:t>
            </a:r>
            <a:endParaRPr lang="ru-RU" sz="2000" dirty="0" smtClean="0"/>
          </a:p>
          <a:p>
            <a:r>
              <a:rPr lang="ru-RU" sz="2000" b="1" i="1" dirty="0" smtClean="0"/>
              <a:t>Трава</a:t>
            </a:r>
            <a:endParaRPr lang="ru-RU" sz="2000" dirty="0" smtClean="0"/>
          </a:p>
          <a:p>
            <a:r>
              <a:rPr lang="ru-RU" sz="2000" i="1" dirty="0" smtClean="0"/>
              <a:t>жёлтая, зелёная</a:t>
            </a:r>
            <a:endParaRPr lang="ru-RU" sz="2000" dirty="0" smtClean="0"/>
          </a:p>
          <a:p>
            <a:r>
              <a:rPr lang="ru-RU" sz="2000" i="1" dirty="0" smtClean="0"/>
              <a:t>голубая, зеркальная, синяя, извилистая, блестящая.</a:t>
            </a:r>
            <a:endParaRPr lang="ru-RU" sz="2000" dirty="0" smtClean="0"/>
          </a:p>
          <a:p>
            <a:r>
              <a:rPr lang="ru-RU" sz="2000" b="1" i="1" dirty="0" smtClean="0"/>
              <a:t>Солнце</a:t>
            </a:r>
            <a:endParaRPr lang="ru-RU" sz="2000" dirty="0" smtClean="0"/>
          </a:p>
          <a:p>
            <a:r>
              <a:rPr lang="ru-RU" sz="2000" i="1" dirty="0" smtClean="0"/>
              <a:t>игривое, осеннее, лучистое.</a:t>
            </a:r>
            <a:endParaRPr lang="ru-RU" sz="2000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547664" y="332656"/>
            <a:ext cx="7139136" cy="5793507"/>
          </a:xfrm>
        </p:spPr>
        <p:txBody>
          <a:bodyPr/>
          <a:lstStyle/>
          <a:p>
            <a:pPr>
              <a:buNone/>
            </a:pPr>
            <a:r>
              <a:rPr lang="ru-RU" sz="2400" b="1" dirty="0" smtClean="0"/>
              <a:t>- </a:t>
            </a:r>
            <a:r>
              <a:rPr lang="ru-RU" sz="2400" b="1" i="1" dirty="0" smtClean="0"/>
              <a:t>Подберите слова - сравнения.</a:t>
            </a:r>
            <a:endParaRPr lang="ru-RU" sz="2400" dirty="0" smtClean="0"/>
          </a:p>
          <a:p>
            <a:r>
              <a:rPr lang="ru-RU" sz="2400" b="1" i="1" dirty="0" smtClean="0"/>
              <a:t>Облака</a:t>
            </a:r>
            <a:endParaRPr lang="ru-RU" sz="2400" dirty="0" smtClean="0"/>
          </a:p>
          <a:p>
            <a:r>
              <a:rPr lang="ru-RU" sz="2400" dirty="0" smtClean="0"/>
              <a:t>Облака плывут как стая белых лебедей, как волшебные кораблики</a:t>
            </a:r>
          </a:p>
          <a:p>
            <a:r>
              <a:rPr lang="ru-RU" sz="2400" dirty="0" smtClean="0"/>
              <a:t>Плывущие облака похожи на белоснежную пушистую вату</a:t>
            </a:r>
          </a:p>
          <a:p>
            <a:r>
              <a:rPr lang="ru-RU" sz="2400" b="1" i="1" dirty="0" smtClean="0"/>
              <a:t>Река</a:t>
            </a:r>
            <a:endParaRPr lang="ru-RU" sz="2400" dirty="0" smtClean="0"/>
          </a:p>
          <a:p>
            <a:r>
              <a:rPr lang="ru-RU" sz="2400" dirty="0" smtClean="0"/>
              <a:t>Река, как зеркало»</a:t>
            </a:r>
          </a:p>
          <a:p>
            <a:r>
              <a:rPr lang="ru-RU" sz="2400" dirty="0" smtClean="0"/>
              <a:t>Река - вьётся , как голубая лента</a:t>
            </a:r>
          </a:p>
          <a:p>
            <a:r>
              <a:rPr lang="ru-RU" sz="2400" b="1" i="1" dirty="0" smtClean="0"/>
              <a:t>Деревья</a:t>
            </a:r>
            <a:endParaRPr lang="ru-RU" sz="2400" dirty="0" smtClean="0"/>
          </a:p>
          <a:p>
            <a:r>
              <a:rPr lang="ru-RU" sz="2400" dirty="0" smtClean="0"/>
              <a:t>Березки, как девушки на балу в белых платьях с яркими лентами в волосах</a:t>
            </a:r>
            <a:br>
              <a:rPr lang="ru-RU" sz="2400" dirty="0" smtClean="0"/>
            </a:br>
            <a:r>
              <a:rPr lang="ru-RU" sz="2400" dirty="0" smtClean="0"/>
              <a:t>Лес раскинулся по берегам реки пышным пестрым ковром</a:t>
            </a:r>
          </a:p>
          <a:p>
            <a:endParaRPr lang="ru-RU" sz="24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Задание №2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15616" y="1600200"/>
            <a:ext cx="7571184" cy="4525963"/>
          </a:xfrm>
        </p:spPr>
        <p:txBody>
          <a:bodyPr/>
          <a:lstStyle/>
          <a:p>
            <a:r>
              <a:rPr lang="ru-RU" sz="2400" dirty="0" smtClean="0"/>
              <a:t>Выполните </a:t>
            </a:r>
            <a:r>
              <a:rPr lang="ru-RU" sz="2400" dirty="0" smtClean="0"/>
              <a:t>упр. 63 стр. 37.</a:t>
            </a:r>
          </a:p>
          <a:p>
            <a:r>
              <a:rPr lang="ru-RU" sz="2400" b="1" dirty="0" smtClean="0"/>
              <a:t>4. </a:t>
            </a:r>
            <a:r>
              <a:rPr lang="ru-RU" sz="2400" b="1" u="sng" dirty="0" smtClean="0"/>
              <a:t>Составление плана сочинения</a:t>
            </a:r>
            <a:r>
              <a:rPr lang="ru-RU" sz="2400" b="1" dirty="0" smtClean="0"/>
              <a:t> </a:t>
            </a:r>
            <a:endParaRPr lang="ru-RU" sz="2400" dirty="0" smtClean="0"/>
          </a:p>
          <a:p>
            <a:r>
              <a:rPr lang="ru-RU" sz="2400" dirty="0" smtClean="0"/>
              <a:t>Составление плана  рассказа:</a:t>
            </a:r>
          </a:p>
          <a:p>
            <a:pPr algn="ctr">
              <a:buNone/>
            </a:pPr>
            <a:r>
              <a:rPr lang="ru-RU" sz="2400" b="1" dirty="0" smtClean="0"/>
              <a:t>План</a:t>
            </a:r>
            <a:endParaRPr lang="ru-RU" sz="2400" dirty="0" smtClean="0"/>
          </a:p>
          <a:p>
            <a:r>
              <a:rPr lang="ru-RU" sz="2400" b="1" dirty="0" smtClean="0"/>
              <a:t>1</a:t>
            </a:r>
            <a:r>
              <a:rPr lang="ru-RU" sz="2400" dirty="0" smtClean="0"/>
              <a:t>. </a:t>
            </a:r>
            <a:r>
              <a:rPr lang="ru-RU" sz="2400" i="1" dirty="0" smtClean="0"/>
              <a:t>О художнике и его картине.  Какое время года изображено на картине?</a:t>
            </a:r>
            <a:br>
              <a:rPr lang="ru-RU" sz="2400" i="1" dirty="0" smtClean="0"/>
            </a:br>
            <a:r>
              <a:rPr lang="ru-RU" sz="2400" b="1" i="1" dirty="0" smtClean="0"/>
              <a:t>2</a:t>
            </a:r>
            <a:r>
              <a:rPr lang="ru-RU" sz="2400" i="1" dirty="0" smtClean="0"/>
              <a:t>. Какой день, как изображено небо, солнце?</a:t>
            </a:r>
            <a:br>
              <a:rPr lang="ru-RU" sz="2400" i="1" dirty="0" smtClean="0"/>
            </a:br>
            <a:r>
              <a:rPr lang="ru-RU" sz="2400" b="1" i="1" dirty="0" smtClean="0"/>
              <a:t>3.</a:t>
            </a:r>
            <a:r>
              <a:rPr lang="ru-RU" sz="2400" i="1" dirty="0" smtClean="0"/>
              <a:t> Река.</a:t>
            </a:r>
            <a:br>
              <a:rPr lang="ru-RU" sz="2400" i="1" dirty="0" smtClean="0"/>
            </a:br>
            <a:r>
              <a:rPr lang="ru-RU" sz="2400" b="1" i="1" dirty="0" smtClean="0"/>
              <a:t>4.</a:t>
            </a:r>
            <a:r>
              <a:rPr lang="ru-RU" sz="2400" i="1" dirty="0" smtClean="0"/>
              <a:t> Наряд деревьев</a:t>
            </a:r>
            <a:r>
              <a:rPr lang="ru-RU" sz="2400" b="1" i="1" dirty="0" smtClean="0"/>
              <a:t>5</a:t>
            </a:r>
            <a:r>
              <a:rPr lang="ru-RU" sz="2400" i="1" dirty="0" smtClean="0"/>
              <a:t>. Земля.</a:t>
            </a:r>
            <a:r>
              <a:rPr lang="ru-RU" sz="2400" b="1" i="1" dirty="0" smtClean="0"/>
              <a:t/>
            </a:r>
            <a:br>
              <a:rPr lang="ru-RU" sz="2400" b="1" i="1" dirty="0" smtClean="0"/>
            </a:br>
            <a:r>
              <a:rPr lang="ru-RU" sz="2400" b="1" i="1" dirty="0" smtClean="0"/>
              <a:t>6. </a:t>
            </a:r>
            <a:r>
              <a:rPr lang="ru-RU" sz="2400" i="1" dirty="0" smtClean="0"/>
              <a:t>Какие чувства вызывает картина</a:t>
            </a:r>
            <a:r>
              <a:rPr lang="ru-RU" sz="2400" dirty="0" smtClean="0"/>
              <a:t>.</a:t>
            </a:r>
            <a:r>
              <a:rPr lang="ru-RU" i="1" dirty="0" smtClean="0"/>
              <a:t/>
            </a:r>
            <a:br>
              <a:rPr lang="ru-RU" i="1" dirty="0" smtClean="0"/>
            </a:b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/>
          <a:lstStyle/>
          <a:p>
            <a:r>
              <a:rPr lang="ru-RU" b="1" dirty="0" smtClean="0"/>
              <a:t>Задание №3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1268761"/>
            <a:ext cx="8229600" cy="2016224"/>
          </a:xfrm>
        </p:spPr>
        <p:txBody>
          <a:bodyPr/>
          <a:lstStyle/>
          <a:p>
            <a:r>
              <a:rPr lang="ru-RU" b="1" dirty="0" smtClean="0"/>
              <a:t>5</a:t>
            </a:r>
            <a:r>
              <a:rPr lang="ru-RU" b="1" dirty="0" smtClean="0"/>
              <a:t>.  </a:t>
            </a:r>
            <a:r>
              <a:rPr lang="ru-RU" sz="2400" b="1" u="sng" dirty="0" smtClean="0"/>
              <a:t>Написание сочинения и его проверка.</a:t>
            </a:r>
            <a:endParaRPr lang="ru-RU" sz="2400" dirty="0" smtClean="0"/>
          </a:p>
          <a:p>
            <a:r>
              <a:rPr lang="ru-RU" sz="2400" dirty="0" smtClean="0"/>
              <a:t> - С чего следует начать?</a:t>
            </a:r>
          </a:p>
          <a:p>
            <a:r>
              <a:rPr lang="ru-RU" sz="2400" dirty="0" smtClean="0"/>
              <a:t>- Что нужно написать в основной части?</a:t>
            </a:r>
          </a:p>
          <a:p>
            <a:r>
              <a:rPr lang="ru-RU" sz="2400" dirty="0" smtClean="0"/>
              <a:t>- Какой будет концовка?</a:t>
            </a:r>
          </a:p>
          <a:p>
            <a:endParaRPr lang="ru-RU" dirty="0"/>
          </a:p>
        </p:txBody>
      </p:sp>
      <p:sp>
        <p:nvSpPr>
          <p:cNvPr id="6146" name="AutoShape 2" descr="https://shareslide.ru/img/thumbs/42bfbbabe3a74d595357b2c4ed45acfd-800x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148" name="AutoShape 4" descr="https://shareslide.ru/img/thumbs/42bfbbabe3a74d595357b2c4ed45acfd-800x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150" name="AutoShape 6" descr="https://shareslide.ru/img/thumbs/42bfbbabe3a74d595357b2c4ed45acfd-800x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152" name="AutoShape 8" descr="https://shareslide.ru/img/thumbs/42bfbbabe3a74d595357b2c4ed45acfd-800x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Вариант </a:t>
            </a:r>
            <a:r>
              <a:rPr lang="ru-RU" dirty="0" smtClean="0"/>
              <a:t>1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59632" y="1600200"/>
            <a:ext cx="7427168" cy="4525963"/>
          </a:xfrm>
        </p:spPr>
        <p:txBody>
          <a:bodyPr/>
          <a:lstStyle/>
          <a:p>
            <a:pPr algn="just">
              <a:buNone/>
            </a:pPr>
            <a:r>
              <a:rPr lang="ru-RU" dirty="0" smtClean="0"/>
              <a:t>		</a:t>
            </a:r>
            <a:r>
              <a:rPr lang="ru-RU" sz="2400" dirty="0" smtClean="0"/>
              <a:t>На </a:t>
            </a:r>
            <a:r>
              <a:rPr lang="ru-RU" sz="2400" dirty="0" smtClean="0"/>
              <a:t>картине ранняя осень. Осенний пейзаж мы видим как бы с высоты. </a:t>
            </a:r>
            <a:r>
              <a:rPr lang="ru-RU" sz="2400" dirty="0" smtClean="0"/>
              <a:t>	Спокойно </a:t>
            </a:r>
            <a:r>
              <a:rPr lang="ru-RU" sz="2400" dirty="0" smtClean="0"/>
              <a:t>катит свои голубые воды река. Всюду желтые перелески. </a:t>
            </a:r>
            <a:r>
              <a:rPr lang="ru-RU" sz="2400" dirty="0" smtClean="0"/>
              <a:t>Золотые </a:t>
            </a:r>
            <a:r>
              <a:rPr lang="ru-RU" sz="2400" dirty="0" smtClean="0"/>
              <a:t>березки словно танцуют в легком хороводе. Над ними возвышается густая зелень деревьев-великанов. На земле пожелтевшая трава. Дорожка стремительно бежит и зовет нас вдаль. К горизонту уходят заливные луга.</a:t>
            </a:r>
          </a:p>
          <a:p>
            <a:pPr algn="just">
              <a:buNone/>
            </a:pPr>
            <a:r>
              <a:rPr lang="ru-RU" sz="2400" dirty="0" smtClean="0"/>
              <a:t>		От </a:t>
            </a:r>
            <a:r>
              <a:rPr lang="ru-RU" sz="2400" dirty="0" smtClean="0"/>
              <a:t>картины веет прохладой и тишиной.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/>
          <a:lstStyle/>
          <a:p>
            <a:r>
              <a:rPr lang="ru-RU" dirty="0" smtClean="0"/>
              <a:t>Вариант </a:t>
            </a:r>
            <a:r>
              <a:rPr lang="ru-RU" dirty="0" smtClean="0"/>
              <a:t>2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43608" y="1052736"/>
            <a:ext cx="7859216" cy="5289451"/>
          </a:xfrm>
        </p:spPr>
        <p:txBody>
          <a:bodyPr/>
          <a:lstStyle/>
          <a:p>
            <a:pPr marL="0" indent="0" algn="just">
              <a:buNone/>
            </a:pPr>
            <a:r>
              <a:rPr lang="ru-RU" sz="2000" dirty="0" smtClean="0"/>
              <a:t>	</a:t>
            </a:r>
            <a:r>
              <a:rPr lang="ru-RU" sz="2000" dirty="0" smtClean="0"/>
              <a:t>На </a:t>
            </a:r>
            <a:r>
              <a:rPr lang="ru-RU" sz="2000" dirty="0" smtClean="0"/>
              <a:t>уроке русского языка учитель представил картины художника Василия Дмитриевича Поленова. Больше всего меня поразила его картина «Золотая осень».</a:t>
            </a:r>
          </a:p>
          <a:p>
            <a:pPr marL="0" indent="0" algn="just">
              <a:buNone/>
            </a:pPr>
            <a:r>
              <a:rPr lang="ru-RU" sz="2000" dirty="0" smtClean="0"/>
              <a:t>	</a:t>
            </a:r>
            <a:r>
              <a:rPr lang="ru-RU" sz="2000" dirty="0" smtClean="0"/>
              <a:t>На </a:t>
            </a:r>
            <a:r>
              <a:rPr lang="ru-RU" sz="2000" dirty="0" smtClean="0"/>
              <a:t>картине ранняя осень. Осенний пейзаж мы видим как бы с высоты. Картина выполнена в мягких желтых, голубых и зеленых тонах. В гуще золотистых деревьев сквозят молодые зеленые сосенки, и три старые сосны, растущие рядом, возвышаются над ними. На охристо-желтой траве видны зеленые островки. На голубом небе, по которому плывут воздушные облака, не видно туч. Река – зеркало всего пейзажа. На речной глади отражаются деревья, которые растут по берегам, и голубое небо. Река тянется, разделяя картину на две части. Берег усыпан чистым, как будто просеянным, песком. Летом там играет и купается деревенская детвора. Вытоптанная тропинка ведет в густой лес. Там местные жители собирают грибы и лесные ягоды. В правом нижнем углу картины видна тень от большого дерева.</a:t>
            </a:r>
          </a:p>
          <a:p>
            <a:pPr marL="0" indent="0" algn="just">
              <a:buNone/>
            </a:pPr>
            <a:r>
              <a:rPr lang="ru-RU" sz="2000" dirty="0" smtClean="0"/>
              <a:t>	</a:t>
            </a:r>
            <a:r>
              <a:rPr lang="ru-RU" sz="2000" dirty="0" smtClean="0"/>
              <a:t>Видно</a:t>
            </a:r>
            <a:r>
              <a:rPr lang="ru-RU" sz="2000" dirty="0" smtClean="0"/>
              <a:t>, что часть души художника навсегда застыла в произведении, наполняя его теплотой и мягким внутренним светом.</a:t>
            </a:r>
          </a:p>
          <a:p>
            <a:pPr algn="just"/>
            <a:endParaRPr lang="ru-RU" sz="20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29">
  <a:themeElements>
    <a:clrScheme name="Другая 6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6C0000"/>
      </a:hlink>
      <a:folHlink>
        <a:srgbClr val="974806"/>
      </a:folHlink>
    </a:clrScheme>
    <a:fontScheme name="Другая 1">
      <a:majorFont>
        <a:latin typeface="Times New Roman"/>
        <a:ea typeface=""/>
        <a:cs typeface="Times New Roman"/>
      </a:majorFont>
      <a:minorFont>
        <a:latin typeface="Times New Roman"/>
        <a:ea typeface=""/>
        <a:cs typeface="Times New Roma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3_Тема Office">
  <a:themeElements>
    <a:clrScheme name="Другая 6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6C0000"/>
      </a:hlink>
      <a:folHlink>
        <a:srgbClr val="974806"/>
      </a:folHlink>
    </a:clrScheme>
    <a:fontScheme name="Другая 1">
      <a:majorFont>
        <a:latin typeface="Times New Roman"/>
        <a:ea typeface=""/>
        <a:cs typeface="Times New Roman"/>
      </a:majorFont>
      <a:minorFont>
        <a:latin typeface="Times New Roman"/>
        <a:ea typeface=""/>
        <a:cs typeface="Times New Roma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4_Тема Office">
  <a:themeElements>
    <a:clrScheme name="Другая 6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6C0000"/>
      </a:hlink>
      <a:folHlink>
        <a:srgbClr val="974806"/>
      </a:folHlink>
    </a:clrScheme>
    <a:fontScheme name="Другая 1">
      <a:majorFont>
        <a:latin typeface="Times New Roman"/>
        <a:ea typeface=""/>
        <a:cs typeface="Times New Roman"/>
      </a:majorFont>
      <a:minorFont>
        <a:latin typeface="Times New Roman"/>
        <a:ea typeface=""/>
        <a:cs typeface="Times New Roma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5_Тема Office">
  <a:themeElements>
    <a:clrScheme name="Другая 6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6C0000"/>
      </a:hlink>
      <a:folHlink>
        <a:srgbClr val="974806"/>
      </a:folHlink>
    </a:clrScheme>
    <a:fontScheme name="Другая 1">
      <a:majorFont>
        <a:latin typeface="Times New Roman"/>
        <a:ea typeface=""/>
        <a:cs typeface="Times New Roman"/>
      </a:majorFont>
      <a:minorFont>
        <a:latin typeface="Times New Roman"/>
        <a:ea typeface=""/>
        <a:cs typeface="Times New Roma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6_Тема Office">
  <a:themeElements>
    <a:clrScheme name="Другая 6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6C0000"/>
      </a:hlink>
      <a:folHlink>
        <a:srgbClr val="974806"/>
      </a:folHlink>
    </a:clrScheme>
    <a:fontScheme name="Другая 1">
      <a:majorFont>
        <a:latin typeface="Times New Roman"/>
        <a:ea typeface=""/>
        <a:cs typeface="Times New Roman"/>
      </a:majorFont>
      <a:minorFont>
        <a:latin typeface="Times New Roman"/>
        <a:ea typeface=""/>
        <a:cs typeface="Times New Roma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Тема25">
  <a:themeElements>
    <a:clrScheme name="Другая 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800000"/>
      </a:hlink>
      <a:folHlink>
        <a:srgbClr val="D99694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Тема29</Template>
  <TotalTime>8</TotalTime>
  <Words>115</Words>
  <Application>Microsoft Office PowerPoint</Application>
  <PresentationFormat>Экран (4:3)</PresentationFormat>
  <Paragraphs>54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6</vt:i4>
      </vt:variant>
      <vt:variant>
        <vt:lpstr>Заголовки слайдов</vt:lpstr>
      </vt:variant>
      <vt:variant>
        <vt:i4>12</vt:i4>
      </vt:variant>
    </vt:vector>
  </HeadingPairs>
  <TitlesOfParts>
    <vt:vector size="18" baseType="lpstr">
      <vt:lpstr>Тема29</vt:lpstr>
      <vt:lpstr>3_Тема Office</vt:lpstr>
      <vt:lpstr>4_Тема Office</vt:lpstr>
      <vt:lpstr>5_Тема Office</vt:lpstr>
      <vt:lpstr>6_Тема Office</vt:lpstr>
      <vt:lpstr>Тема25</vt:lpstr>
      <vt:lpstr>Русский язык 3 класс Тема: Развитие речи. Составление рассказа по репродукции картины Поленова «Золотая осень». </vt:lpstr>
      <vt:lpstr>Цель:</vt:lpstr>
      <vt:lpstr>Слайд 3</vt:lpstr>
      <vt:lpstr>Задание № 1 </vt:lpstr>
      <vt:lpstr>Слайд 5</vt:lpstr>
      <vt:lpstr>Задание №2 </vt:lpstr>
      <vt:lpstr>Задание №3 </vt:lpstr>
      <vt:lpstr>Вариант 1</vt:lpstr>
      <vt:lpstr>Вариант 2</vt:lpstr>
      <vt:lpstr>Задание для контроля</vt:lpstr>
      <vt:lpstr>Домашнее задание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Русский язык 3 класс Тема: Развитие речи. Составление рассказа по репродукции картины Поленова «Золотая осень». </dc:title>
  <dc:creator>света</dc:creator>
  <cp:lastModifiedBy>света</cp:lastModifiedBy>
  <cp:revision>2</cp:revision>
  <dcterms:created xsi:type="dcterms:W3CDTF">2022-09-21T17:25:39Z</dcterms:created>
  <dcterms:modified xsi:type="dcterms:W3CDTF">2022-09-21T17:44:06Z</dcterms:modified>
</cp:coreProperties>
</file>