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69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058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780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1387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89351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499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1377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8189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811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0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42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4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41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31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1521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41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83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7B51B0-F488-4B7C-A2A3-2B5DAF6A6CC5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D3151-60F7-4B87-B993-41086A7B5A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0683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ZLn_t-5pA7E&amp;feature=emb_logo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3" y="700088"/>
            <a:ext cx="116728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</a:p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</a:p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Скульптуры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времён и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народов. Статуэтки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0150" y="5200650"/>
            <a:ext cx="9872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Киселева С.А.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113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3993344" cy="4195763"/>
          </a:xfrm>
        </p:spPr>
        <p:txBody>
          <a:bodyPr/>
          <a:lstStyle/>
          <a:p>
            <a:r>
              <a:rPr lang="ru-RU" sz="2800" dirty="0" smtClean="0"/>
              <a:t>Используя </a:t>
            </a:r>
            <a:r>
              <a:rPr lang="ru-RU" sz="2800" dirty="0" smtClean="0"/>
              <a:t>теоретический материал,  изготовьте изделие. </a:t>
            </a:r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9743" y="1638225"/>
            <a:ext cx="6052643" cy="453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7730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3784" y="2000614"/>
            <a:ext cx="4396339" cy="4195763"/>
          </a:xfrm>
        </p:spPr>
        <p:txBody>
          <a:bodyPr/>
          <a:lstStyle/>
          <a:p>
            <a:r>
              <a:rPr lang="ru-RU" sz="2400" b="1" dirty="0" smtClean="0"/>
              <a:t>Продолжите </a:t>
            </a:r>
            <a:r>
              <a:rPr lang="ru-RU" sz="2400" b="1" dirty="0" smtClean="0"/>
              <a:t>предложение:</a:t>
            </a:r>
            <a:endParaRPr lang="ru-RU" sz="2400" dirty="0" smtClean="0"/>
          </a:p>
          <a:p>
            <a:pPr lvl="0"/>
            <a:r>
              <a:rPr lang="ru-RU" sz="2400" dirty="0" smtClean="0"/>
              <a:t>Я узнал, что…</a:t>
            </a:r>
          </a:p>
          <a:p>
            <a:pPr lvl="0"/>
            <a:r>
              <a:rPr lang="ru-RU" sz="2400" dirty="0" smtClean="0"/>
              <a:t>Было интересно узнать о …</a:t>
            </a:r>
          </a:p>
          <a:p>
            <a:pPr lvl="0"/>
            <a:r>
              <a:rPr lang="ru-RU" sz="2400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5712" y="1603948"/>
            <a:ext cx="6384129" cy="47818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8525" y="1558977"/>
            <a:ext cx="6700603" cy="50254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2052919"/>
            <a:ext cx="2614249" cy="12299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знакомство с видами и жанрами скульптуры, средствами художественной выразительности.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7365" y="614598"/>
            <a:ext cx="7595015" cy="56962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33883" y="2060575"/>
            <a:ext cx="4396339" cy="41957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Просмотри </a:t>
            </a:r>
            <a:r>
              <a:rPr lang="ru-RU" sz="2400" dirty="0" smtClean="0"/>
              <a:t>новый материал Технология 3 класс (Урок№2 - Как работает скульптор?)</a:t>
            </a:r>
            <a:r>
              <a:rPr lang="ru-RU" sz="2400" b="1" dirty="0" smtClean="0"/>
              <a:t>, </a:t>
            </a:r>
            <a:r>
              <a:rPr lang="ru-RU" sz="2400" dirty="0" smtClean="0"/>
              <a:t>перейдя по ссылке:</a:t>
            </a:r>
            <a:endParaRPr lang="ru-RU" sz="2400" b="1" dirty="0" smtClean="0"/>
          </a:p>
          <a:p>
            <a:r>
              <a:rPr lang="ru-RU" sz="2400" u="sng" dirty="0" smtClean="0">
                <a:hlinkClick r:id="rId2"/>
              </a:rPr>
              <a:t>https://www.youtube.com/watch?v=ZLn_t-5pA7E&amp;feature=emb_logo</a:t>
            </a:r>
            <a:endParaRPr lang="ru-RU" sz="2400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3583" y="1693889"/>
            <a:ext cx="7488418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595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63863" y="2060575"/>
            <a:ext cx="3003993" cy="4195763"/>
          </a:xfrm>
        </p:spPr>
        <p:txBody>
          <a:bodyPr/>
          <a:lstStyle/>
          <a:p>
            <a:r>
              <a:rPr lang="ru-RU" sz="2800" dirty="0" smtClean="0"/>
              <a:t>Прочитайте </a:t>
            </a:r>
            <a:r>
              <a:rPr lang="ru-RU" sz="2800" dirty="0" smtClean="0"/>
              <a:t>новый материал в учебнике с.18-19.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721902" y="1349114"/>
            <a:ext cx="6873281" cy="51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39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3258826" cy="4195763"/>
          </a:xfrm>
        </p:spPr>
        <p:txBody>
          <a:bodyPr/>
          <a:lstStyle/>
          <a:p>
            <a:r>
              <a:rPr lang="ru-RU" sz="2800" dirty="0" smtClean="0"/>
              <a:t>Повторите </a:t>
            </a:r>
            <a:r>
              <a:rPr lang="ru-RU" sz="2800" dirty="0" smtClean="0"/>
              <a:t>правила безопасности работы с пластилином.</a:t>
            </a:r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6872" y="1528997"/>
            <a:ext cx="6588467" cy="494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403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344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7325" y="0"/>
            <a:ext cx="9001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297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5925" y="0"/>
            <a:ext cx="8786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9415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566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111</Words>
  <Application>Microsoft Office PowerPoint</Application>
  <PresentationFormat>Произвольный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Слайд 1</vt:lpstr>
      <vt:lpstr>Цель:</vt:lpstr>
      <vt:lpstr>Изучение нового материала</vt:lpstr>
      <vt:lpstr>Задание №1. </vt:lpstr>
      <vt:lpstr>Задание №2.</vt:lpstr>
      <vt:lpstr>Слайд 6</vt:lpstr>
      <vt:lpstr>Слайд 7</vt:lpstr>
      <vt:lpstr>Слайд 8</vt:lpstr>
      <vt:lpstr>Слайд 9</vt:lpstr>
      <vt:lpstr>Задание №3.</vt:lpstr>
      <vt:lpstr>Задание для контроля</vt:lpstr>
      <vt:lpstr>Спасибо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света</cp:lastModifiedBy>
  <cp:revision>7</cp:revision>
  <dcterms:created xsi:type="dcterms:W3CDTF">2019-10-28T18:52:21Z</dcterms:created>
  <dcterms:modified xsi:type="dcterms:W3CDTF">2022-09-21T18:27:25Z</dcterms:modified>
</cp:coreProperties>
</file>