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1" r:id="rId8"/>
    <p:sldId id="262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22.09.2022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22.09.2022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22.09.2022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22.09.2022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22.09.2022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22.09.2022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22.09.2022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22.09.2022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22.09.2022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22.09.2022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22.09.2022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22.09.2022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TirCAuqXkmc&amp;feature=emb_logo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52736"/>
            <a:ext cx="7772400" cy="3888431"/>
          </a:xfrm>
        </p:spPr>
        <p:txBody>
          <a:bodyPr/>
          <a:lstStyle/>
          <a:p>
            <a:r>
              <a:rPr lang="ru-RU" dirty="0" smtClean="0"/>
              <a:t>Математика</a:t>
            </a:r>
            <a:br>
              <a:rPr lang="ru-RU" dirty="0" smtClean="0"/>
            </a:br>
            <a:r>
              <a:rPr lang="ru-RU" dirty="0" smtClean="0"/>
              <a:t>3 класс</a:t>
            </a:r>
            <a:br>
              <a:rPr lang="ru-RU" dirty="0" smtClean="0"/>
            </a:br>
            <a:r>
              <a:rPr lang="ru-RU" dirty="0" smtClean="0"/>
              <a:t>Тема: </a:t>
            </a:r>
            <a:r>
              <a:rPr lang="ru-RU" dirty="0" smtClean="0"/>
              <a:t>Решение задач с величинами «цена», «количество», «стоимость».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013176"/>
            <a:ext cx="6400800" cy="625624"/>
          </a:xfrm>
        </p:spPr>
        <p:txBody>
          <a:bodyPr/>
          <a:lstStyle/>
          <a:p>
            <a:r>
              <a:rPr lang="ru-RU" dirty="0" smtClean="0"/>
              <a:t>Учитель: Киселева С.А.</a:t>
            </a:r>
            <a:endParaRPr lang="ru-RU" dirty="0"/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b="1" dirty="0" smtClean="0"/>
              <a:t>Организация </a:t>
            </a:r>
            <a:r>
              <a:rPr lang="ru-RU" b="1" dirty="0" smtClean="0"/>
              <a:t> знакомства с понятиями «цена», «количество», «стоимость» , учить решать задачи с данными величинами.</a:t>
            </a:r>
            <a:endParaRPr lang="ru-RU" b="1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 1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Ознакомьтесь </a:t>
            </a:r>
            <a:r>
              <a:rPr lang="ru-RU" b="1" dirty="0" smtClean="0"/>
              <a:t>с новым материалом, посмотрев видео</a:t>
            </a:r>
            <a:r>
              <a:rPr lang="ru-RU" dirty="0" smtClean="0"/>
              <a:t> Математика 3 класс (Урок№8 - Связь между величинами: цена, количество, стоимость. Решение задач.)</a:t>
            </a:r>
            <a:r>
              <a:rPr lang="ru-RU" b="1" dirty="0" smtClean="0"/>
              <a:t>, перейдя по ссылке:</a:t>
            </a:r>
          </a:p>
          <a:p>
            <a:r>
              <a:rPr lang="ru-RU" u="sng" dirty="0" smtClean="0">
                <a:hlinkClick r:id="rId2"/>
              </a:rPr>
              <a:t>https://www.youtube.com/watch?v=TirCAuqXkmc&amp;feature=emb_logo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№2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1600200"/>
            <a:ext cx="7283152" cy="4525963"/>
          </a:xfrm>
        </p:spPr>
        <p:txBody>
          <a:bodyPr/>
          <a:lstStyle/>
          <a:p>
            <a:r>
              <a:rPr lang="ru-RU" b="1" dirty="0" smtClean="0"/>
              <a:t>Решите </a:t>
            </a:r>
            <a:r>
              <a:rPr lang="ru-RU" b="1" dirty="0" smtClean="0"/>
              <a:t>задачу №1 с.22</a:t>
            </a:r>
          </a:p>
          <a:p>
            <a:endParaRPr lang="ru-RU" dirty="0"/>
          </a:p>
        </p:txBody>
      </p:sp>
      <p:pic>
        <p:nvPicPr>
          <p:cNvPr id="6146" name="Picture 2" descr="https://sun9-68.userapi.com/impg/1InlFAC5U5DsCkB0XmET2sEH9B1AazJeTU48kA/LTGBR-BWZcg.jpg?size=810x1080&amp;quality=95&amp;sign=fdaf0d2368195963a4511aa455ba0718&amp;type=album"/>
          <p:cNvPicPr>
            <a:picLocks noChangeAspect="1" noChangeArrowheads="1"/>
          </p:cNvPicPr>
          <p:nvPr/>
        </p:nvPicPr>
        <p:blipFill>
          <a:blip r:embed="rId2" cstate="print"/>
          <a:srcRect t="6049" b="49588"/>
          <a:stretch>
            <a:fillRect/>
          </a:stretch>
        </p:blipFill>
        <p:spPr bwMode="auto">
          <a:xfrm>
            <a:off x="1835696" y="2342090"/>
            <a:ext cx="5976664" cy="3535182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№3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600200"/>
            <a:ext cx="7427168" cy="4525963"/>
          </a:xfrm>
        </p:spPr>
        <p:txBody>
          <a:bodyPr/>
          <a:lstStyle/>
          <a:p>
            <a:r>
              <a:rPr lang="ru-RU" dirty="0" smtClean="0"/>
              <a:t>Решите </a:t>
            </a:r>
            <a:r>
              <a:rPr lang="ru-RU" dirty="0" smtClean="0"/>
              <a:t>задачу №1(2) с.22</a:t>
            </a:r>
          </a:p>
          <a:p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2267744" y="2564904"/>
            <a:ext cx="4608512" cy="33843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С = Ц*К </a:t>
            </a:r>
          </a:p>
          <a:p>
            <a:pPr algn="ctr"/>
            <a:r>
              <a:rPr lang="ru-RU" sz="3600" b="1" dirty="0" smtClean="0"/>
              <a:t>Ц = С : К</a:t>
            </a:r>
          </a:p>
          <a:p>
            <a:pPr algn="ctr"/>
            <a:r>
              <a:rPr lang="ru-RU" sz="3600" b="1" dirty="0" smtClean="0"/>
              <a:t> К = С : Ц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№4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600200"/>
            <a:ext cx="7715200" cy="4525963"/>
          </a:xfrm>
        </p:spPr>
        <p:txBody>
          <a:bodyPr/>
          <a:lstStyle/>
          <a:p>
            <a:r>
              <a:rPr lang="ru-RU" dirty="0" smtClean="0"/>
              <a:t>Решите </a:t>
            </a:r>
            <a:r>
              <a:rPr lang="ru-RU" dirty="0" smtClean="0"/>
              <a:t>задачу №1(3) с.22</a:t>
            </a:r>
          </a:p>
          <a:p>
            <a:endParaRPr lang="ru-RU" dirty="0"/>
          </a:p>
        </p:txBody>
      </p:sp>
      <p:pic>
        <p:nvPicPr>
          <p:cNvPr id="2050" name="Picture 2" descr="https://avatars.mds.yandex.net/i?id=3f4029f19bd7a438858024faa0e167ee-4475134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2475190"/>
            <a:ext cx="4571231" cy="342574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для контроля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1600200"/>
            <a:ext cx="7283152" cy="4525963"/>
          </a:xfrm>
        </p:spPr>
        <p:txBody>
          <a:bodyPr/>
          <a:lstStyle/>
          <a:p>
            <a:r>
              <a:rPr lang="ru-RU" dirty="0" smtClean="0"/>
              <a:t>Чем </a:t>
            </a:r>
            <a:r>
              <a:rPr lang="ru-RU" dirty="0" smtClean="0"/>
              <a:t>запомнился вам сегодняшний урок?</a:t>
            </a:r>
          </a:p>
          <a:p>
            <a:r>
              <a:rPr lang="ru-RU" dirty="0" smtClean="0"/>
              <a:t>Какое задание понравилось больше всего?</a:t>
            </a:r>
          </a:p>
          <a:p>
            <a:r>
              <a:rPr lang="ru-RU" dirty="0" smtClean="0"/>
              <a:t>Что оказалось трудным? </a:t>
            </a:r>
          </a:p>
          <a:p>
            <a:r>
              <a:rPr lang="ru-RU" dirty="0" smtClean="0"/>
              <a:t>Достигнута ли цель урока? </a:t>
            </a:r>
          </a:p>
          <a:p>
            <a:endParaRPr lang="ru-RU" dirty="0"/>
          </a:p>
        </p:txBody>
      </p:sp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Домашнее </a:t>
            </a:r>
            <a:r>
              <a:rPr lang="ru-RU" b="1" dirty="0" smtClean="0"/>
              <a:t>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75656" y="1600200"/>
            <a:ext cx="7211144" cy="4525963"/>
          </a:xfrm>
        </p:spPr>
        <p:txBody>
          <a:bodyPr/>
          <a:lstStyle/>
          <a:p>
            <a:r>
              <a:rPr lang="ru-RU" dirty="0" smtClean="0"/>
              <a:t>Составьте свою подобную №1задачу.</a:t>
            </a:r>
            <a:endParaRPr lang="ru-RU" dirty="0"/>
          </a:p>
        </p:txBody>
      </p:sp>
      <p:graphicFrame>
        <p:nvGraphicFramePr>
          <p:cNvPr id="4" name="Объект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652882737"/>
              </p:ext>
            </p:extLst>
          </p:nvPr>
        </p:nvGraphicFramePr>
        <p:xfrm>
          <a:off x="971600" y="3068960"/>
          <a:ext cx="7306749" cy="168934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435583"/>
                <a:gridCol w="2435583"/>
                <a:gridCol w="2435583"/>
              </a:tblGrid>
              <a:tr h="1174751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Цена </a:t>
                      </a:r>
                      <a:endParaRPr lang="ru-RU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Кол-во</a:t>
                      </a:r>
                      <a:endParaRPr lang="ru-RU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Стоимость </a:t>
                      </a:r>
                      <a:endParaRPr lang="ru-RU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459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11560" y="2924944"/>
            <a:ext cx="8229600" cy="1143000"/>
          </a:xfrm>
        </p:spPr>
        <p:txBody>
          <a:bodyPr/>
          <a:lstStyle/>
          <a:p>
            <a:r>
              <a:rPr lang="ru-RU" b="1" dirty="0" smtClean="0"/>
              <a:t>Спасибо за внимание!</a:t>
            </a:r>
            <a:endParaRPr lang="ru-RU" b="1" dirty="0"/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Тема2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</Template>
  <TotalTime>9</TotalTime>
  <Words>125</Words>
  <Application>Microsoft Office PowerPoint</Application>
  <PresentationFormat>Экран (4:3)</PresentationFormat>
  <Paragraphs>27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Тема2</vt:lpstr>
      <vt:lpstr>Математика 3 класс Тема: Решение задач с величинами «цена», «количество», «стоимость».</vt:lpstr>
      <vt:lpstr>Цель:</vt:lpstr>
      <vt:lpstr>Задание № 1 </vt:lpstr>
      <vt:lpstr>Задание №2 </vt:lpstr>
      <vt:lpstr>Задание №3 </vt:lpstr>
      <vt:lpstr>Задание №4 </vt:lpstr>
      <vt:lpstr>Задание для контроля </vt:lpstr>
      <vt:lpstr>Домашнее задание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 3 класс Тема: Решение задач с величинами «цена», «количество», «стоимость».</dc:title>
  <dc:creator>света</dc:creator>
  <cp:lastModifiedBy>света</cp:lastModifiedBy>
  <cp:revision>2</cp:revision>
  <dcterms:created xsi:type="dcterms:W3CDTF">2022-09-22T15:59:48Z</dcterms:created>
  <dcterms:modified xsi:type="dcterms:W3CDTF">2022-09-22T16:19:07Z</dcterms:modified>
</cp:coreProperties>
</file>