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4403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4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4405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4405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4405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4406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4406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6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7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407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7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407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8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301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301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1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302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302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303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303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5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5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5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305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305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XSUm0W1Cjo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3" y="188640"/>
            <a:ext cx="6444207" cy="3581400"/>
          </a:xfrm>
        </p:spPr>
        <p:txBody>
          <a:bodyPr/>
          <a:lstStyle/>
          <a:p>
            <a:r>
              <a:rPr lang="ru-RU" sz="3200" dirty="0" smtClean="0"/>
              <a:t>Окружающий мир</a:t>
            </a:r>
            <a:br>
              <a:rPr lang="ru-RU" sz="3200" dirty="0" smtClean="0"/>
            </a:br>
            <a:r>
              <a:rPr lang="ru-RU" sz="3200" dirty="0" smtClean="0"/>
              <a:t>3 класс</a:t>
            </a:r>
            <a:br>
              <a:rPr lang="ru-RU" sz="3200" dirty="0" smtClean="0"/>
            </a:br>
            <a:r>
              <a:rPr lang="ru-RU" sz="3200" dirty="0" smtClean="0"/>
              <a:t>Тема: </a:t>
            </a:r>
            <a:r>
              <a:rPr lang="ru-RU" sz="3200" dirty="0" smtClean="0"/>
              <a:t>Разнообразие веществ. «Обнаружение крахмала в продуктах питания». Практическая работа №1.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013176"/>
            <a:ext cx="4352032" cy="752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25602" name="Picture 2" descr="https://avatars.mds.yandex.net/i?id=8026679580fee331cf72d9c402ed3459-457836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7"/>
            <a:ext cx="4383399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Создание </a:t>
            </a:r>
            <a:r>
              <a:rPr lang="ru-RU" b="1" dirty="0" smtClean="0"/>
              <a:t>условий для знакомства с веществами и их свойствами; познакомить с новым разделом учебника.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Практическая работа "Обнаружение крахмала в продуктах питания"</a:t>
            </a:r>
            <a:r>
              <a:rPr lang="ru-RU" b="1" dirty="0" smtClean="0"/>
              <a:t>, </a:t>
            </a:r>
            <a:r>
              <a:rPr lang="ru-RU" dirty="0" smtClean="0"/>
              <a:t>перейдя по ссылке: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https://www.youtube.com/watch?v=hXSUm0W1Cjo&amp;feature=emb_logo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статью учебника на с. 41 – 43.</a:t>
            </a:r>
          </a:p>
          <a:p>
            <a:endParaRPr lang="ru-RU" dirty="0"/>
          </a:p>
        </p:txBody>
      </p:sp>
      <p:pic>
        <p:nvPicPr>
          <p:cNvPr id="43010" name="Picture 2" descr="https://i2.wp.com/fsd.kopilkaurokov.ru/uploads/user_file_560eab061d7c9/img_user_file_560eab061d7c9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564904"/>
            <a:ext cx="5292080" cy="3969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Проведите </a:t>
            </a:r>
            <a:r>
              <a:rPr lang="ru-RU" dirty="0" smtClean="0"/>
              <a:t>опыт с. 43 – 44.</a:t>
            </a:r>
          </a:p>
          <a:p>
            <a:endParaRPr lang="ru-RU" dirty="0"/>
          </a:p>
        </p:txBody>
      </p:sp>
      <p:pic>
        <p:nvPicPr>
          <p:cNvPr id="41986" name="Picture 2" descr="https://avatars.mds.yandex.net/i?id=223f40500c4ad256b621f94a0a6c60f2-54676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5" y="2276872"/>
            <a:ext cx="5425127" cy="4065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учебника с. 45.</a:t>
            </a:r>
          </a:p>
          <a:p>
            <a:endParaRPr lang="ru-RU" dirty="0"/>
          </a:p>
        </p:txBody>
      </p:sp>
      <p:pic>
        <p:nvPicPr>
          <p:cNvPr id="40962" name="Picture 2" descr="https://fsd.multiurok.ru/html/2020/07/21/s_5f169877a4dc7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384884"/>
            <a:ext cx="5663952" cy="4247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 smtClean="0"/>
              <a:t>с. 45 (устно)</a:t>
            </a:r>
          </a:p>
          <a:p>
            <a:endParaRPr lang="ru-RU" dirty="0"/>
          </a:p>
        </p:txBody>
      </p:sp>
      <p:pic>
        <p:nvPicPr>
          <p:cNvPr id="39938" name="Picture 2" descr="https://avatars.mds.yandex.net/i?id=9e05a959dc999af8b30f41ef6fc6635f-488530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331510"/>
            <a:ext cx="5472608" cy="4101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8914" name="Picture 2" descr="https://present5.com/presentation/1048427_439381748/imag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991872" cy="4495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1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0</TotalTime>
  <Words>84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Тема21</vt:lpstr>
      <vt:lpstr>Окружающий мир 3 класс Тема: Разнообразие веществ. «Обнаружение крахмала в продуктах питания». Практическая работа №1.</vt:lpstr>
      <vt:lpstr>Цель:</vt:lpstr>
      <vt:lpstr>Изучение нового материала</vt:lpstr>
      <vt:lpstr>Задание №1. </vt:lpstr>
      <vt:lpstr>Задание №2.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3 класс Тема: Разнообразие веществ. «Обнаружение крахмала в продуктах питания». Практическая работа №1.</dc:title>
  <dc:creator>света</dc:creator>
  <cp:lastModifiedBy>света</cp:lastModifiedBy>
  <cp:revision>2</cp:revision>
  <dcterms:created xsi:type="dcterms:W3CDTF">2022-09-22T15:30:53Z</dcterms:created>
  <dcterms:modified xsi:type="dcterms:W3CDTF">2022-09-22T15:41:25Z</dcterms:modified>
</cp:coreProperties>
</file>