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32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580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312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4110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16300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64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199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053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684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04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862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30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063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08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95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16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75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b6aBhn1YAE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Словосочетание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77272"/>
            <a:ext cx="5825202" cy="494597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27652" name="Picture 4" descr="https://kartinkin.net/uploads/posts/2022-02/thumbs/1645693601_3-kartinkin-net-p-pedagogika-kartinki-dlya-prezentatsii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2754" y="1954045"/>
            <a:ext cx="4061246" cy="4903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pic>
        <p:nvPicPr>
          <p:cNvPr id="1026" name="Picture 2" descr="https://kartinkin.net/uploads/posts/2022-02/1645919232_6-kartinkin-net-p-shkolnie-kartinki-dlya-prezentatsii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941" y="260157"/>
            <a:ext cx="8780059" cy="6597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умения выделять словосочетания в предложении.</a:t>
            </a:r>
            <a:endParaRPr lang="ru-RU" dirty="0"/>
          </a:p>
        </p:txBody>
      </p:sp>
      <p:pic>
        <p:nvPicPr>
          <p:cNvPr id="9218" name="Picture 2" descr="https://flyclipart.com/thumb2/teacher-computer-icons-clip-art-women-lecturer-education-free-2772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59000"/>
            <a:ext cx="4881013" cy="389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пройденный материал с помощью видео: Русский язык 3 класс (Урок№12 - Что такое словосочетание. Из чего состоит словосочетание.), перейдя по ссылке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https://www.youtube.com/watch?v=qb6aBhn1YAE&amp;feature=emb_logo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57 стр. 35.</a:t>
            </a:r>
          </a:p>
          <a:p>
            <a:endParaRPr lang="ru-RU" dirty="0"/>
          </a:p>
        </p:txBody>
      </p:sp>
      <p:pic>
        <p:nvPicPr>
          <p:cNvPr id="7172" name="Picture 4" descr="https://static.tildacdn.com/tild3535-3436-4130-b138-633334663463/131-1318934_laborer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22387"/>
            <a:ext cx="3450310" cy="4935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59 стр. 36.</a:t>
            </a:r>
          </a:p>
          <a:p>
            <a:endParaRPr lang="ru-RU" dirty="0"/>
          </a:p>
        </p:txBody>
      </p:sp>
      <p:pic>
        <p:nvPicPr>
          <p:cNvPr id="4" name="Picture 2" descr="https://cf2.ppt-online.org/files2/slide/i/iJfHxLPlVByuQzs6IFqS9v3tA0ZDnW2XEaR4T5hU8g/slid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5088816" cy="3811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60 стр. 36.</a:t>
            </a:r>
          </a:p>
          <a:p>
            <a:endParaRPr lang="ru-RU" dirty="0"/>
          </a:p>
        </p:txBody>
      </p:sp>
      <p:pic>
        <p:nvPicPr>
          <p:cNvPr id="5122" name="Picture 2" descr="https://api.gos24.kz/uploads/2019-11/aeb4a28a-fb92-49de-81bf-09792c6e95bb.png?q=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969568"/>
            <a:ext cx="777686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6447501" cy="132080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Пройдите </a:t>
            </a:r>
            <a:r>
              <a:rPr lang="ru-RU" b="1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1" y="1412776"/>
            <a:ext cx="6447501" cy="51845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1</a:t>
            </a:r>
            <a:r>
              <a:rPr lang="ru-RU" b="1" dirty="0" smtClean="0"/>
              <a:t>. Словосочетание это...</a:t>
            </a:r>
            <a:endParaRPr lang="ru-RU" dirty="0" smtClean="0"/>
          </a:p>
          <a:p>
            <a:r>
              <a:rPr lang="ru-RU" dirty="0" smtClean="0"/>
              <a:t>а) подлежащее и сказуемое</a:t>
            </a:r>
          </a:p>
          <a:p>
            <a:r>
              <a:rPr lang="ru-RU" dirty="0" smtClean="0"/>
              <a:t>б) два любых слова, стоящих вместе</a:t>
            </a:r>
          </a:p>
          <a:p>
            <a:r>
              <a:rPr lang="ru-RU" dirty="0" smtClean="0"/>
              <a:t>в) два слова, связанных между собой по смыслу</a:t>
            </a:r>
          </a:p>
          <a:p>
            <a:r>
              <a:rPr lang="ru-RU" b="1" dirty="0" smtClean="0"/>
              <a:t>2. Отметь правильные словосочетания к данному предложению.</a:t>
            </a:r>
            <a:endParaRPr lang="ru-RU" dirty="0" smtClean="0"/>
          </a:p>
          <a:p>
            <a:r>
              <a:rPr lang="ru-RU" dirty="0" smtClean="0"/>
              <a:t>Папа купил сахарный арбуз.</a:t>
            </a:r>
          </a:p>
          <a:p>
            <a:r>
              <a:rPr lang="ru-RU" dirty="0" smtClean="0"/>
              <a:t>а) купил арбуз б) арбуз сахарный в) папа купил</a:t>
            </a:r>
          </a:p>
          <a:p>
            <a:r>
              <a:rPr lang="ru-RU" b="1" dirty="0" smtClean="0"/>
              <a:t>3. Какие слова являются главными членами предложения?</a:t>
            </a:r>
            <a:endParaRPr lang="ru-RU" dirty="0" smtClean="0"/>
          </a:p>
          <a:p>
            <a:r>
              <a:rPr lang="ru-RU" dirty="0" smtClean="0"/>
              <a:t>1              2              3                4               5          6</a:t>
            </a:r>
          </a:p>
          <a:p>
            <a:r>
              <a:rPr lang="ru-RU" dirty="0" smtClean="0"/>
              <a:t>Около берега мальчишки нашли старинный сосуд.</a:t>
            </a:r>
          </a:p>
          <a:p>
            <a:r>
              <a:rPr lang="ru-RU" dirty="0" smtClean="0"/>
              <a:t>а) 2,4 б) 3,4 в) 4,6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1" y="332656"/>
            <a:ext cx="6447501" cy="570870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4. Найди антоним к слову густой.</a:t>
            </a:r>
            <a:endParaRPr lang="ru-RU" dirty="0" smtClean="0"/>
          </a:p>
          <a:p>
            <a:r>
              <a:rPr lang="ru-RU" dirty="0" smtClean="0"/>
              <a:t>а) плотный б) частый в) редкий</a:t>
            </a:r>
          </a:p>
          <a:p>
            <a:r>
              <a:rPr lang="ru-RU" b="1" dirty="0" smtClean="0"/>
              <a:t>5. Составь текст, выбрав правильный порядок предложений.</a:t>
            </a:r>
            <a:endParaRPr lang="ru-RU" dirty="0" smtClean="0"/>
          </a:p>
          <a:p>
            <a:r>
              <a:rPr lang="ru-RU" dirty="0" smtClean="0"/>
              <a:t>1) У них бледная мякоть.</a:t>
            </a:r>
          </a:p>
          <a:p>
            <a:r>
              <a:rPr lang="ru-RU" dirty="0" smtClean="0"/>
              <a:t>2) Но дикие арбузы очень горькие.</a:t>
            </a:r>
          </a:p>
          <a:p>
            <a:r>
              <a:rPr lang="ru-RU" dirty="0" smtClean="0"/>
              <a:t>3) Человек долго трудился, чтобы арбуз стал таким сладким и алым, как сейчас.</a:t>
            </a:r>
          </a:p>
          <a:p>
            <a:r>
              <a:rPr lang="ru-RU" dirty="0" smtClean="0"/>
              <a:t>4) Родиной арбузов считается африканская пустыня Калахари.</a:t>
            </a:r>
          </a:p>
          <a:p>
            <a:r>
              <a:rPr lang="ru-RU" dirty="0" smtClean="0"/>
              <a:t>а) 1,3,4,2, б) 4,1,2,3 в) 3,2,1,4</a:t>
            </a:r>
          </a:p>
          <a:p>
            <a:r>
              <a:rPr lang="ru-RU" b="1" dirty="0" smtClean="0"/>
              <a:t>6. Какая пара слов не является словосочетанием к данному предложению?</a:t>
            </a:r>
            <a:endParaRPr lang="ru-RU" dirty="0" smtClean="0"/>
          </a:p>
          <a:p>
            <a:r>
              <a:rPr lang="ru-RU" dirty="0" smtClean="0"/>
              <a:t>Под листком лопуха сидел воробушек.</a:t>
            </a:r>
          </a:p>
          <a:p>
            <a:r>
              <a:rPr lang="ru-RU" dirty="0" smtClean="0"/>
              <a:t>а) сидел воробушек б) сидел под листиком в) под листиком лопуха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916832"/>
            <a:ext cx="3679646" cy="3880773"/>
          </a:xfrm>
        </p:spPr>
        <p:txBody>
          <a:bodyPr/>
          <a:lstStyle/>
          <a:p>
            <a:r>
              <a:rPr lang="ru-RU" dirty="0" smtClean="0"/>
              <a:t>Выучите </a:t>
            </a:r>
            <a:r>
              <a:rPr lang="ru-RU" dirty="0" smtClean="0"/>
              <a:t>правило с. 35.</a:t>
            </a:r>
          </a:p>
          <a:p>
            <a:endParaRPr lang="ru-RU" dirty="0"/>
          </a:p>
        </p:txBody>
      </p:sp>
      <p:pic>
        <p:nvPicPr>
          <p:cNvPr id="2050" name="Picture 2" descr="https://i.pinimg.com/originals/a3/87/f6/a387f64fa946cdd0944d79234ee2b1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5908603" cy="4638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5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5</TotalTime>
  <Words>208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Тема15</vt:lpstr>
      <vt:lpstr>Русский язык 3 класс Тема: Словосочетание </vt:lpstr>
      <vt:lpstr>Цель:</vt:lpstr>
      <vt:lpstr>Изучение нового материала</vt:lpstr>
      <vt:lpstr>Задание № 1 </vt:lpstr>
      <vt:lpstr>Задание №2 </vt:lpstr>
      <vt:lpstr>Задание №3 </vt:lpstr>
      <vt:lpstr>Задание для контроля Пройдите тест</vt:lpstr>
      <vt:lpstr>Слайд 8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Словосочетание </dc:title>
  <dc:creator>света</dc:creator>
  <cp:lastModifiedBy>света</cp:lastModifiedBy>
  <cp:revision>2</cp:revision>
  <dcterms:created xsi:type="dcterms:W3CDTF">2022-09-22T16:33:21Z</dcterms:created>
  <dcterms:modified xsi:type="dcterms:W3CDTF">2022-09-22T17:55:02Z</dcterms:modified>
</cp:coreProperties>
</file>