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2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83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onn.ru/files/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domanesidi.ru/files/fck/2/2354512652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hyperionbook.livejournal.com/245648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8J0pZXqP4I&amp;t=41s" TargetMode="External"/><Relationship Id="rId2" Type="http://schemas.openxmlformats.org/officeDocument/2006/relationships/hyperlink" Target="https://www.youtube.com/watch?time_continue=24&amp;v=EWqcNzD7njc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289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Изобразительное искусство</a:t>
            </a:r>
            <a:b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3 класс</a:t>
            </a:r>
            <a:b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Урок  № 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5</a:t>
            </a:r>
            <a:b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Тема: </a:t>
            </a:r>
            <a:r>
              <a:rPr lang="ru-RU" dirty="0" smtClean="0"/>
              <a:t>Эскиз </a:t>
            </a:r>
            <a:r>
              <a:rPr lang="ru-RU" dirty="0" smtClean="0"/>
              <a:t>плаката или афиши.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Учитель: Киселева С.А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 последнее время широкое распространение получили экологический, кинорекламный, театральный, спортивный плакаты.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Любовь\Desktop\IMG_0275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965191" flipV="1">
            <a:off x="701979" y="2884131"/>
            <a:ext cx="1904049" cy="1428037"/>
          </a:xfrm>
          <a:prstGeom prst="rect">
            <a:avLst/>
          </a:prstGeom>
          <a:noFill/>
        </p:spPr>
      </p:pic>
      <p:pic>
        <p:nvPicPr>
          <p:cNvPr id="8195" name="Picture 3" descr="C:\Users\Любовь\Desktop\img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214818"/>
            <a:ext cx="3149594" cy="2362196"/>
          </a:xfrm>
          <a:prstGeom prst="rect">
            <a:avLst/>
          </a:prstGeom>
          <a:noFill/>
        </p:spPr>
      </p:pic>
      <p:pic>
        <p:nvPicPr>
          <p:cNvPr id="8196" name="Picture 4" descr="C:\Users\Любовь\Desktop\16070_29 BDT Idio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2428868"/>
            <a:ext cx="2571768" cy="1907990"/>
          </a:xfrm>
          <a:prstGeom prst="rect">
            <a:avLst/>
          </a:prstGeom>
          <a:noFill/>
        </p:spPr>
      </p:pic>
      <p:pic>
        <p:nvPicPr>
          <p:cNvPr id="8197" name="Picture 5" descr="C:\Users\Любовь\Desktop\hello_html_bec4ab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4071942"/>
            <a:ext cx="3619524" cy="2606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Афиша – объявление о спектакле, концерте, лекции, расклеиваемые в общественных местах.</a:t>
            </a:r>
          </a:p>
          <a:p>
            <a:endParaRPr lang="ru-RU" dirty="0"/>
          </a:p>
        </p:txBody>
      </p:sp>
      <p:pic>
        <p:nvPicPr>
          <p:cNvPr id="4" name="Picture 3" descr="C:\Documents and Settings\Администратор\Мои документы\Мои рисунки\3 класс\театр\афиша\48a18123379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00240"/>
            <a:ext cx="6429420" cy="4654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Главная задача афиши – дать общее, целостное представление обо всём спектакле, сообщить название, привлечь и заинтересовать будущего зрителя. Афиша – это не только своеобразный «зазывала» на представление, это прежде всего, краткий рассказ о нём.</a:t>
            </a:r>
          </a:p>
          <a:p>
            <a:endParaRPr lang="ru-RU" dirty="0"/>
          </a:p>
        </p:txBody>
      </p:sp>
      <p:pic>
        <p:nvPicPr>
          <p:cNvPr id="4" name="Picture 4" descr="C:\Documents and Settings\Администратор\Мои документы\Мои рисунки\3 класс\театр\афиша\afisha%20b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286124"/>
            <a:ext cx="2232425" cy="3155626"/>
          </a:xfrm>
          <a:prstGeom prst="rect">
            <a:avLst/>
          </a:prstGeom>
          <a:noFill/>
        </p:spPr>
      </p:pic>
      <p:pic>
        <p:nvPicPr>
          <p:cNvPr id="5" name="Picture 3" descr="C:\Documents and Settings\Администратор\Мои документы\Мои рисунки\3 класс\театр\афиша\af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214686"/>
            <a:ext cx="2428892" cy="3361941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Мои документы\Мои рисунки\3 класс\театр\афиша\_IMGP12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214686"/>
            <a:ext cx="2478881" cy="3305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 чем различие между плакатом и афишей?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3" descr="C:\Documents and Settings\Администратор\Мои документы\Мои рисунки\6 класс\плакат\мастера\img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3116"/>
            <a:ext cx="3714776" cy="44644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Мои документы\Мои рисунки\3 класс\театр\афиша\4795_afisha.jpg"/>
          <p:cNvPicPr>
            <a:picLocks noChangeAspect="1" noChangeArrowheads="1"/>
          </p:cNvPicPr>
          <p:nvPr/>
        </p:nvPicPr>
        <p:blipFill>
          <a:blip r:embed="rId3" cstate="print"/>
          <a:srcRect l="10526" t="9211" r="8772" b="5263"/>
          <a:stretch>
            <a:fillRect/>
          </a:stretch>
        </p:blipFill>
        <p:spPr bwMode="auto">
          <a:xfrm>
            <a:off x="5072066" y="2071678"/>
            <a:ext cx="328614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Большое значение на афише имеет шрифтовое оформление афиши. Шрифт – рисунок, начертание букв какого-либо алфавита.</a:t>
            </a:r>
          </a:p>
          <a:p>
            <a:endParaRPr lang="ru-RU" dirty="0"/>
          </a:p>
        </p:txBody>
      </p:sp>
      <p:pic>
        <p:nvPicPr>
          <p:cNvPr id="4" name="Picture 2" descr="C:\Documents and Settings\Администратор\Мои документы\Мои рисунки\3 класс\театр\афиша\DSC00001a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357430"/>
            <a:ext cx="5709729" cy="421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pic>
        <p:nvPicPr>
          <p:cNvPr id="4" name="Picture 2" descr="C:\Documents and Settings\Администратор\Мои документы\Мои рисунки\3 класс\театр\афиша\Drama_Tram_14-10-2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2000250" cy="2619375"/>
          </a:xfrm>
          <a:prstGeom prst="rect">
            <a:avLst/>
          </a:prstGeom>
          <a:noFill/>
        </p:spPr>
      </p:pic>
      <p:pic>
        <p:nvPicPr>
          <p:cNvPr id="5" name="Picture 3" descr="C:\Documents and Settings\Администратор\Мои документы\Мои рисунки\3 класс\театр\афиша\DSC00008a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357298"/>
            <a:ext cx="1890700" cy="2694003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Мои документы\Мои рисунки\3 класс\театр\афиша\fileilqiT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428736"/>
            <a:ext cx="1790093" cy="2535543"/>
          </a:xfrm>
          <a:prstGeom prst="rect">
            <a:avLst/>
          </a:prstGeom>
          <a:noFill/>
        </p:spPr>
      </p:pic>
      <p:pic>
        <p:nvPicPr>
          <p:cNvPr id="7" name="Picture 3" descr="C:\Documents and Settings\Администратор\Мои документы\Мои рисунки\3 класс\театр\афиша\img_4_100_1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428736"/>
            <a:ext cx="1692559" cy="2454088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Мои документы\Мои рисунки\3 класс\театр\афиша\normal_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4143380"/>
            <a:ext cx="1806344" cy="2528881"/>
          </a:xfrm>
          <a:prstGeom prst="rect">
            <a:avLst/>
          </a:prstGeom>
          <a:noFill/>
        </p:spPr>
      </p:pic>
      <p:pic>
        <p:nvPicPr>
          <p:cNvPr id="9" name="Picture 3" descr="C:\Documents and Settings\Администратор\Мои документы\Мои рисунки\3 класс\театр\афиша\object_74_1113908187_1944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4214818"/>
            <a:ext cx="1648325" cy="2428868"/>
          </a:xfrm>
          <a:prstGeom prst="rect">
            <a:avLst/>
          </a:prstGeom>
          <a:noFill/>
        </p:spPr>
      </p:pic>
      <p:pic>
        <p:nvPicPr>
          <p:cNvPr id="9218" name="Picture 2" descr="C:\Users\Любовь\Desktop\Афиша_Приднестровского_цирк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7554" y="4286256"/>
            <a:ext cx="3071834" cy="2309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Афиша включает в себя.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" name="Picture 4" descr="132818812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43050"/>
            <a:ext cx="5076852" cy="356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/>
          <p:cNvSpPr>
            <a:spLocks noChangeArrowheads="1"/>
          </p:cNvSpPr>
          <p:nvPr/>
        </p:nvSpPr>
        <p:spPr bwMode="auto">
          <a:xfrm rot="10800000">
            <a:off x="6804025" y="4221163"/>
            <a:ext cx="1873250" cy="566737"/>
          </a:xfrm>
          <a:prstGeom prst="rightArrow">
            <a:avLst>
              <a:gd name="adj1" fmla="val 50000"/>
              <a:gd name="adj2" fmla="val 33665"/>
            </a:avLst>
          </a:prstGeom>
          <a:solidFill>
            <a:schemeClr val="accent1"/>
          </a:solidFill>
          <a:ln w="25400" algn="ctr">
            <a:solidFill>
              <a:srgbClr val="B0761F"/>
            </a:solidFill>
            <a:miter lim="800000"/>
            <a:headEnd/>
            <a:tailEnd/>
          </a:ln>
        </p:spPr>
        <p:txBody>
          <a:bodyPr rot="10800000" anchor="ctr"/>
          <a:lstStyle/>
          <a:p>
            <a:endParaRPr lang="ru-RU">
              <a:solidFill>
                <a:srgbClr val="FF6600"/>
              </a:solidFill>
              <a:latin typeface="Franklin Gothic Boo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5929330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Название  спектакля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Афиша включает в себя.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Название театра.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10" descr="АФИША ТЕАТР КУКОЛ Набережные Челны: комедия для детей ЧУЧЕЛКО - афиша челны афиша казань афиша татарста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965993"/>
            <a:ext cx="3255956" cy="458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/>
          <p:cNvSpPr/>
          <p:nvPr/>
        </p:nvSpPr>
        <p:spPr>
          <a:xfrm rot="344025">
            <a:off x="3446032" y="2248259"/>
            <a:ext cx="2127250" cy="4476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6" name="Picture 8" descr="128348824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214686"/>
            <a:ext cx="1444076" cy="194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1266094352">
            <a:hlinkClick r:id="rId3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000232" y="4429132"/>
            <a:ext cx="1428760" cy="2151027"/>
          </a:xfrm>
          <a:prstGeom prst="rect">
            <a:avLst/>
          </a:prstGeom>
          <a:noFill/>
        </p:spPr>
      </p:pic>
      <p:pic>
        <p:nvPicPr>
          <p:cNvPr id="8" name="Picture 17" descr="ANd9GcQurGEcAivAi3VQBN8-ab1I5UlzggkWXHnd_HMNHbj6qDblSAoX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3429000"/>
            <a:ext cx="15240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Афиша включает в себя.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Изображение  главного героя.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5" descr="purim_afisha2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928802"/>
            <a:ext cx="3357586" cy="475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/>
          <p:cNvSpPr>
            <a:spLocks noChangeArrowheads="1"/>
          </p:cNvSpPr>
          <p:nvPr/>
        </p:nvSpPr>
        <p:spPr bwMode="auto">
          <a:xfrm rot="10800000">
            <a:off x="1835150" y="3500438"/>
            <a:ext cx="2927350" cy="500062"/>
          </a:xfrm>
          <a:prstGeom prst="leftArrow">
            <a:avLst>
              <a:gd name="adj1" fmla="val 50000"/>
              <a:gd name="adj2" fmla="val 39650"/>
            </a:avLst>
          </a:prstGeom>
          <a:solidFill>
            <a:schemeClr val="accent1"/>
          </a:solidFill>
          <a:ln w="25400" algn="ctr">
            <a:solidFill>
              <a:srgbClr val="B0761F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Афиша включает в себя.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257940" cy="4525963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Дату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8" descr="235451265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500174"/>
            <a:ext cx="3575071" cy="503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/>
          <p:cNvSpPr>
            <a:spLocks noChangeArrowheads="1"/>
          </p:cNvSpPr>
          <p:nvPr/>
        </p:nvSpPr>
        <p:spPr bwMode="auto">
          <a:xfrm rot="10800000">
            <a:off x="1500166" y="2285992"/>
            <a:ext cx="2927350" cy="500062"/>
          </a:xfrm>
          <a:prstGeom prst="leftArrow">
            <a:avLst>
              <a:gd name="adj1" fmla="val 50000"/>
              <a:gd name="adj2" fmla="val 39650"/>
            </a:avLst>
          </a:prstGeom>
          <a:solidFill>
            <a:schemeClr val="accent1"/>
          </a:solidFill>
          <a:ln w="25400" algn="ctr">
            <a:solidFill>
              <a:srgbClr val="B0761F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	формирование </a:t>
            </a:r>
            <a:r>
              <a:rPr lang="ru-RU" dirty="0" smtClean="0"/>
              <a:t>представления о теоретических сведеньях графического дизайна как основы композиции плаката, афиши.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Афиша включает в себя.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Время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4" descr="masl_afisha_ne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500298" y="1643050"/>
            <a:ext cx="3468519" cy="4905367"/>
          </a:xfrm>
          <a:prstGeom prst="rect">
            <a:avLst/>
          </a:prstGeom>
          <a:noFill/>
        </p:spPr>
      </p:pic>
      <p:sp>
        <p:nvSpPr>
          <p:cNvPr id="5" name="Стрелка влево 4"/>
          <p:cNvSpPr>
            <a:spLocks noChangeArrowheads="1"/>
          </p:cNvSpPr>
          <p:nvPr/>
        </p:nvSpPr>
        <p:spPr bwMode="auto">
          <a:xfrm>
            <a:off x="5929322" y="5429264"/>
            <a:ext cx="2927350" cy="500062"/>
          </a:xfrm>
          <a:prstGeom prst="leftArrow">
            <a:avLst>
              <a:gd name="adj1" fmla="val 50000"/>
              <a:gd name="adj2" fmla="val 39650"/>
            </a:avLst>
          </a:prstGeom>
          <a:solidFill>
            <a:schemeClr val="accent1"/>
          </a:solidFill>
          <a:ln w="25400" algn="ctr">
            <a:solidFill>
              <a:srgbClr val="B0761F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Задание №2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 smtClean="0"/>
              <a:t>Используя </a:t>
            </a:r>
            <a:r>
              <a:rPr lang="ru-RU" dirty="0" smtClean="0"/>
              <a:t>теоретический материал, нарисуйте плакат или афишу.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42" name="Picture 2" descr="C:\Users\Любовь\Desktop\Afisha-tsi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285992"/>
            <a:ext cx="5907893" cy="44291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Задание для контроля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Что нового узнали на уроке?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Все ли вам удалось в этом задании?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Что не удалось? Почему?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Понравился ли вам урок?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Как </a:t>
            </a:r>
            <a:r>
              <a:rPr lang="ru-RU" dirty="0" smtClean="0">
                <a:solidFill>
                  <a:srgbClr val="002060"/>
                </a:solidFill>
              </a:rPr>
              <a:t>вы оцениваете свое настроение?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ctr"/>
            <a:r>
              <a:rPr lang="ru-RU" b="1" dirty="0" smtClean="0"/>
              <a:t>Задание, выполненное в письменном виде, должно быть сфотографировано или отсканировано и отправлено в виде файла. Для обратной связи можно использовать электронную почту </a:t>
            </a:r>
            <a:r>
              <a:rPr lang="en-US" b="1" dirty="0" err="1" smtClean="0"/>
              <a:t>svetlanakiss</a:t>
            </a:r>
            <a:r>
              <a:rPr lang="ru-RU" b="1" dirty="0" smtClean="0"/>
              <a:t>1988@</a:t>
            </a:r>
            <a:r>
              <a:rPr lang="en-US" b="1" dirty="0" err="1" smtClean="0"/>
              <a:t>gmail</a:t>
            </a:r>
            <a:r>
              <a:rPr lang="ru-RU" b="1" dirty="0" smtClean="0"/>
              <a:t>.</a:t>
            </a:r>
            <a:r>
              <a:rPr lang="en-US" b="1" dirty="0" smtClean="0"/>
              <a:t>com</a:t>
            </a:r>
            <a:r>
              <a:rPr lang="ru-RU" b="1" dirty="0" smtClean="0"/>
              <a:t>, социальные сети ВК, ОК, </a:t>
            </a:r>
            <a:r>
              <a:rPr lang="ru-RU" b="1" dirty="0" err="1" smtClean="0"/>
              <a:t>мессенджеры</a:t>
            </a:r>
            <a:r>
              <a:rPr lang="ru-RU" b="1" dirty="0" smtClean="0"/>
              <a:t> </a:t>
            </a:r>
            <a:r>
              <a:rPr lang="ru-RU" b="1" dirty="0" err="1" smtClean="0"/>
              <a:t>WhatsApp</a:t>
            </a:r>
            <a:r>
              <a:rPr lang="ru-RU" b="1" dirty="0" smtClean="0"/>
              <a:t> и </a:t>
            </a:r>
            <a:r>
              <a:rPr lang="en-US" b="1" dirty="0" smtClean="0"/>
              <a:t>Telegram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Любовь\Desktop\0015-015-Spasibo-vsem-za-urok-640x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19155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Задание №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материал: Урок ИЗО. Афиша, перейдя по ссылке: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https://www.youtube.com/watch?time_continue=24&amp;v=EWqcNzD7njc&amp;feature=emb_logo</a:t>
            </a:r>
            <a:endParaRPr lang="ru-RU" b="1" dirty="0" smtClean="0"/>
          </a:p>
          <a:p>
            <a:r>
              <a:rPr lang="ru-RU" dirty="0" smtClean="0"/>
              <a:t>Пример:</a:t>
            </a:r>
            <a:endParaRPr lang="ru-RU" b="1" dirty="0" smtClean="0"/>
          </a:p>
          <a:p>
            <a:r>
              <a:rPr lang="ru-RU" dirty="0" smtClean="0"/>
              <a:t>изо 3 класс. Афиша плакат. Спектакль "Теремок"</a:t>
            </a:r>
            <a:endParaRPr lang="ru-RU" b="1" dirty="0" smtClean="0"/>
          </a:p>
          <a:p>
            <a:r>
              <a:rPr lang="ru-RU" b="1" dirty="0" smtClean="0"/>
              <a:t> </a:t>
            </a:r>
            <a:r>
              <a:rPr lang="ru-RU" b="1" u="sng" dirty="0" smtClean="0">
                <a:hlinkClick r:id="rId3"/>
              </a:rPr>
              <a:t>https://www.youtube.com/watch?v=L8J0pZXqP4I&amp;t=41s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Плакат – вид графики, лаконичное, броское изображение, рассчитанное на всеобщее внимание, в ограниченном цветовом решении, как правило сопровождаемое текстом.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600200"/>
            <a:ext cx="2786082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Любовь\Desktop\big.jpg"/>
          <p:cNvPicPr>
            <a:picLocks noChangeAspect="1" noChangeArrowheads="1"/>
          </p:cNvPicPr>
          <p:nvPr/>
        </p:nvPicPr>
        <p:blipFill>
          <a:blip r:embed="rId2" cstate="print"/>
          <a:srcRect t="4412" b="2940"/>
          <a:stretch>
            <a:fillRect/>
          </a:stretch>
        </p:blipFill>
        <p:spPr bwMode="auto">
          <a:xfrm>
            <a:off x="4929190" y="1643050"/>
            <a:ext cx="3214710" cy="4602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Нередко плакаты выполняются не только графическими, но и живописными средствами, многие выполняются в единственном числе (для выставки)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600200"/>
            <a:ext cx="342902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Любовь\Desktop\plakat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285860"/>
            <a:ext cx="3725859" cy="5273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Плакаты выполняются в агитационных целях.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72198" y="1600200"/>
            <a:ext cx="2614602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юбовь\Desktop\0_127fd9_782d99b9_XXXL.jpg"/>
          <p:cNvPicPr>
            <a:picLocks noChangeAspect="1" noChangeArrowheads="1"/>
          </p:cNvPicPr>
          <p:nvPr/>
        </p:nvPicPr>
        <p:blipFill>
          <a:blip r:embed="rId2" cstate="print"/>
          <a:srcRect b="9178"/>
          <a:stretch>
            <a:fillRect/>
          </a:stretch>
        </p:blipFill>
        <p:spPr bwMode="auto">
          <a:xfrm>
            <a:off x="1500166" y="3143248"/>
            <a:ext cx="3902075" cy="3000396"/>
          </a:xfrm>
          <a:prstGeom prst="rect">
            <a:avLst/>
          </a:prstGeom>
          <a:noFill/>
        </p:spPr>
      </p:pic>
      <p:pic>
        <p:nvPicPr>
          <p:cNvPr id="3075" name="Picture 3" descr="C:\Users\Любовь\Desktop\2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643182"/>
            <a:ext cx="1222526" cy="3502294"/>
          </a:xfrm>
          <a:prstGeom prst="rect">
            <a:avLst/>
          </a:prstGeom>
          <a:noFill/>
        </p:spPr>
      </p:pic>
      <p:pic>
        <p:nvPicPr>
          <p:cNvPr id="3077" name="Picture 5" descr="C:\Users\Любовь\Desktop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271649"/>
            <a:ext cx="3343879" cy="4871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Информационных целях.</a:t>
            </a:r>
          </a:p>
          <a:p>
            <a:endParaRPr lang="ru-RU" dirty="0"/>
          </a:p>
        </p:txBody>
      </p:sp>
      <p:pic>
        <p:nvPicPr>
          <p:cNvPr id="5122" name="Picture 2" descr="C:\Users\Любовь\Desktop\35615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928802"/>
            <a:ext cx="7500990" cy="4505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Рекламных целях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Любовь\Desktop\p13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14554"/>
            <a:ext cx="2714625" cy="3333750"/>
          </a:xfrm>
          <a:prstGeom prst="rect">
            <a:avLst/>
          </a:prstGeom>
          <a:noFill/>
        </p:spPr>
      </p:pic>
      <p:pic>
        <p:nvPicPr>
          <p:cNvPr id="6147" name="Picture 3" descr="C:\Users\Любовь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143380"/>
            <a:ext cx="1800225" cy="2543175"/>
          </a:xfrm>
          <a:prstGeom prst="rect">
            <a:avLst/>
          </a:prstGeom>
          <a:noFill/>
        </p:spPr>
      </p:pic>
      <p:pic>
        <p:nvPicPr>
          <p:cNvPr id="6148" name="Picture 4" descr="C:\Users\Любовь\Desktop\714_reklamnyy-plakat-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357298"/>
            <a:ext cx="4084806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Афиша и плакат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 учебных целях.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Любовь\Desktop\img1.jpg"/>
          <p:cNvPicPr>
            <a:picLocks noChangeAspect="1" noChangeArrowheads="1"/>
          </p:cNvPicPr>
          <p:nvPr/>
        </p:nvPicPr>
        <p:blipFill>
          <a:blip r:embed="rId2" cstate="print"/>
          <a:srcRect l="59192"/>
          <a:stretch>
            <a:fillRect/>
          </a:stretch>
        </p:blipFill>
        <p:spPr bwMode="auto">
          <a:xfrm>
            <a:off x="785786" y="2258958"/>
            <a:ext cx="3214710" cy="4431226"/>
          </a:xfrm>
          <a:prstGeom prst="rect">
            <a:avLst/>
          </a:prstGeom>
          <a:noFill/>
        </p:spPr>
      </p:pic>
      <p:pic>
        <p:nvPicPr>
          <p:cNvPr id="7171" name="Picture 3" descr="C:\Users\Любовь\Desktop\img3 (2).jpg"/>
          <p:cNvPicPr>
            <a:picLocks noChangeAspect="1" noChangeArrowheads="1"/>
          </p:cNvPicPr>
          <p:nvPr/>
        </p:nvPicPr>
        <p:blipFill>
          <a:blip r:embed="rId3" cstate="print"/>
          <a:srcRect r="41406"/>
          <a:stretch>
            <a:fillRect/>
          </a:stretch>
        </p:blipFill>
        <p:spPr bwMode="auto">
          <a:xfrm>
            <a:off x="4214810" y="2214554"/>
            <a:ext cx="4643470" cy="4457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365</Words>
  <Application>Microsoft Office PowerPoint</Application>
  <PresentationFormat>Экран (4:3)</PresentationFormat>
  <Paragraphs>52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Изобразительное искусство 3 класс Урок  № 5 Тема: Эскиз плаката или афиши. </vt:lpstr>
      <vt:lpstr>Цель:</vt:lpstr>
      <vt:lpstr>Задание № 1</vt:lpstr>
      <vt:lpstr>Афиша и плакат</vt:lpstr>
      <vt:lpstr>Афиша и плакат</vt:lpstr>
      <vt:lpstr>Афиша и плакат</vt:lpstr>
      <vt:lpstr>Афиша и плакат</vt:lpstr>
      <vt:lpstr>Афиша и плакат</vt:lpstr>
      <vt:lpstr>Афиша и плакат</vt:lpstr>
      <vt:lpstr>Афиша и плакат</vt:lpstr>
      <vt:lpstr>Афиша и плакат</vt:lpstr>
      <vt:lpstr>Афиша и плакат</vt:lpstr>
      <vt:lpstr>Афиша и плакат</vt:lpstr>
      <vt:lpstr>Афиша и плакат</vt:lpstr>
      <vt:lpstr>Афиша и плакат</vt:lpstr>
      <vt:lpstr>Афиша включает в себя.</vt:lpstr>
      <vt:lpstr>Афиша включает в себя.</vt:lpstr>
      <vt:lpstr>Афиша включает в себя.</vt:lpstr>
      <vt:lpstr>Афиша включает в себя.</vt:lpstr>
      <vt:lpstr>Афиша включает в себя.</vt:lpstr>
      <vt:lpstr>Задание №2</vt:lpstr>
      <vt:lpstr>Задание для контроля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Изобразительное искусство 3 класс Урок  № 21</dc:title>
  <dc:creator>Любовь</dc:creator>
  <cp:lastModifiedBy>света</cp:lastModifiedBy>
  <cp:revision>12</cp:revision>
  <dcterms:created xsi:type="dcterms:W3CDTF">2018-07-15T15:56:57Z</dcterms:created>
  <dcterms:modified xsi:type="dcterms:W3CDTF">2022-10-02T14:18:11Z</dcterms:modified>
</cp:coreProperties>
</file>