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99" r:id="rId3"/>
    <p:sldId id="300" r:id="rId4"/>
    <p:sldId id="301" r:id="rId5"/>
    <p:sldId id="283" r:id="rId6"/>
    <p:sldId id="302" r:id="rId7"/>
    <p:sldId id="303" r:id="rId8"/>
    <p:sldId id="287" r:id="rId9"/>
    <p:sldId id="288" r:id="rId10"/>
    <p:sldId id="298" r:id="rId11"/>
    <p:sldId id="297" r:id="rId12"/>
    <p:sldId id="291" r:id="rId13"/>
    <p:sldId id="304" r:id="rId14"/>
    <p:sldId id="305" r:id="rId15"/>
    <p:sldId id="306" r:id="rId16"/>
    <p:sldId id="30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D25F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uxJjHOK5nk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Информатика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3 класс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C00000"/>
                </a:solidFill>
              </a:rPr>
              <a:t>Тема урока: </a:t>
            </a:r>
            <a:r>
              <a:rPr lang="ru-RU" sz="6000" b="1" dirty="0" smtClean="0">
                <a:solidFill>
                  <a:srgbClr val="C00000"/>
                </a:solidFill>
              </a:rPr>
              <a:t>Чтение и заполнение таблицы. Интерпретация данных таблицы. Чтение столбчатой диаграммы. Создание простейшей информационной модели (схема, таблица, цепочка</a:t>
            </a:r>
            <a:r>
              <a:rPr lang="ru-RU" sz="6000" b="1" dirty="0" smtClean="0">
                <a:solidFill>
                  <a:srgbClr val="C00000"/>
                </a:solidFill>
              </a:rPr>
              <a:t>).</a:t>
            </a:r>
            <a:endParaRPr lang="ru-RU" sz="6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400" b="1" dirty="0" smtClean="0">
                <a:solidFill>
                  <a:srgbClr val="C00000"/>
                </a:solidFill>
              </a:rPr>
              <a:t>Учитель: Киселева С.А.</a:t>
            </a:r>
            <a:endParaRPr lang="ru-RU" sz="3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58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0368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5140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5.infourok.ru/uploads/ex/08bf/000c2a36-563c303c/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7" y="0"/>
            <a:ext cx="5399583" cy="4049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175" y="2636913"/>
            <a:ext cx="6474825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0125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4" y="1990"/>
            <a:ext cx="9141345" cy="6856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213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Составь задачу, начерти и заполни таблицу по теме сегодняшнего урока по математики (решать не надо):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9" y="4005064"/>
          <a:ext cx="8136906" cy="143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2"/>
                <a:gridCol w="2712302"/>
                <a:gridCol w="27123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Масс 1 пакета</a:t>
                      </a:r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Количество пакетов</a:t>
                      </a:r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Масса всех пакетов</a:t>
                      </a:r>
                      <a:endParaRPr lang="ru-RU" sz="3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на вопросы:</a:t>
            </a:r>
            <a:endParaRPr lang="ru-RU" dirty="0" smtClean="0"/>
          </a:p>
          <a:p>
            <a:r>
              <a:rPr lang="ru-RU" dirty="0" smtClean="0"/>
              <a:t>- Что такое схема? Таблица? Список? </a:t>
            </a:r>
          </a:p>
          <a:p>
            <a:r>
              <a:rPr lang="ru-RU" dirty="0" smtClean="0"/>
              <a:t>- Чем отличается схема от таблицы?</a:t>
            </a:r>
          </a:p>
          <a:p>
            <a:r>
              <a:rPr lang="ru-RU" dirty="0" smtClean="0"/>
              <a:t>- На каких уроках нам могут пригодиться схемы? А таблицы?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dirty="0" err="1" smtClean="0"/>
              <a:t>svetlanakiss</a:t>
            </a:r>
            <a:r>
              <a:rPr lang="ru-RU" dirty="0" smtClean="0"/>
              <a:t>1988@</a:t>
            </a:r>
            <a:r>
              <a:rPr lang="en-US" dirty="0" err="1" smtClean="0"/>
              <a:t>gmail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, социальные сети ВК, ОК, </a:t>
            </a:r>
            <a:r>
              <a:rPr lang="ru-RU" dirty="0" err="1" smtClean="0"/>
              <a:t>мессенджеры</a:t>
            </a:r>
            <a:r>
              <a:rPr lang="ru-RU" dirty="0" smtClean="0"/>
              <a:t> </a:t>
            </a:r>
            <a:r>
              <a:rPr lang="ru-RU" dirty="0" err="1" smtClean="0"/>
              <a:t>WhatsApp</a:t>
            </a:r>
            <a:r>
              <a:rPr lang="ru-RU" dirty="0" smtClean="0"/>
              <a:t> и </a:t>
            </a:r>
            <a:r>
              <a:rPr lang="en-US" dirty="0" smtClean="0"/>
              <a:t>Telegram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fsd.multiurok.ru/html/2020/11/01/s_5f9e986abd87c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условий для ознакомления с представлением данных в виде схем, таблиц и диаграмм.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новый материал с помощью видео Презентация по теме Схемы, диаграммы, таблицы Списки Чтение и заполнение таблицы</a:t>
            </a:r>
            <a:r>
              <a:rPr lang="ru-RU" b="1" dirty="0" smtClean="0"/>
              <a:t>, </a:t>
            </a:r>
            <a:r>
              <a:rPr lang="ru-RU" dirty="0" smtClean="0"/>
              <a:t>перейдя по ссылке: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https://www.youtube.com/watch?v=HuxJjHOK5nk&amp;feature=emb_logo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Запишите новые слова в рабочую тетрадь (определение писать не надо):</a:t>
            </a:r>
          </a:p>
          <a:p>
            <a:endParaRPr lang="ru-RU" dirty="0"/>
          </a:p>
        </p:txBody>
      </p:sp>
      <p:pic>
        <p:nvPicPr>
          <p:cNvPr id="7170" name="Picture 2" descr="https://avatars.mds.yandex.net/i?id=cae7906e21faaded7751c2b9164acd5a-4570674-images-thumbs&amp;n=13"/>
          <p:cNvPicPr>
            <a:picLocks noChangeAspect="1" noChangeArrowheads="1"/>
          </p:cNvPicPr>
          <p:nvPr/>
        </p:nvPicPr>
        <p:blipFill>
          <a:blip r:embed="rId2" cstate="print"/>
          <a:srcRect t="11116"/>
          <a:stretch>
            <a:fillRect/>
          </a:stretch>
        </p:blipFill>
        <p:spPr bwMode="auto">
          <a:xfrm>
            <a:off x="1907704" y="2492896"/>
            <a:ext cx="5833732" cy="3885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5748"/>
            <a:ext cx="80772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8" y="3933056"/>
            <a:ext cx="8668064" cy="220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7381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47" y="381000"/>
            <a:ext cx="80391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47" y="3789040"/>
            <a:ext cx="80391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4752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895350"/>
            <a:ext cx="880110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92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15340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92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92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188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Информатика 3 класс </vt:lpstr>
      <vt:lpstr>Цель:</vt:lpstr>
      <vt:lpstr>Изучение нового материала</vt:lpstr>
      <vt:lpstr>Задание №1.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Задание №2. </vt:lpstr>
      <vt:lpstr>Задание для контроля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света</cp:lastModifiedBy>
  <cp:revision>40</cp:revision>
  <dcterms:created xsi:type="dcterms:W3CDTF">2020-12-13T12:25:05Z</dcterms:created>
  <dcterms:modified xsi:type="dcterms:W3CDTF">2022-09-27T17:20:44Z</dcterms:modified>
</cp:coreProperties>
</file>