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96" r:id="rId4"/>
    <p:sldId id="304" r:id="rId5"/>
    <p:sldId id="297" r:id="rId6"/>
    <p:sldId id="298" r:id="rId7"/>
    <p:sldId id="299" r:id="rId8"/>
    <p:sldId id="300" r:id="rId9"/>
    <p:sldId id="292" r:id="rId10"/>
    <p:sldId id="293" r:id="rId11"/>
    <p:sldId id="303" r:id="rId12"/>
    <p:sldId id="30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AB"/>
    <a:srgbClr val="FFF1C5"/>
    <a:srgbClr val="FFE89F"/>
    <a:srgbClr val="FFD85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8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8BF24-AA57-4AFB-94A2-71EEEB34E3B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F059C-7D02-4742-92BC-42BA055490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612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0921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4268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616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4279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5447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1318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4462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752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4855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209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0780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youtube.com/watch?v=e6dJnM8dj1Y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B4055AF-3998-429C-9596-D4443C00C30F}"/>
              </a:ext>
            </a:extLst>
          </p:cNvPr>
          <p:cNvSpPr txBox="1"/>
          <p:nvPr/>
        </p:nvSpPr>
        <p:spPr>
          <a:xfrm>
            <a:off x="2918691" y="5834674"/>
            <a:ext cx="6354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Учитель: Киселева С.А.</a:t>
            </a:r>
            <a:endParaRPr lang="ru-RU" sz="2800" b="1" dirty="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0BF697F1-DAFB-46B6-8A51-6CC22BA66092}"/>
              </a:ext>
            </a:extLst>
          </p:cNvPr>
          <p:cNvSpPr/>
          <p:nvPr/>
        </p:nvSpPr>
        <p:spPr>
          <a:xfrm>
            <a:off x="2533339" y="999836"/>
            <a:ext cx="6327798" cy="3572163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математики </a:t>
            </a:r>
          </a:p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3 </a:t>
            </a:r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классе</a:t>
            </a:r>
          </a:p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Порядок выполнения действий.</a:t>
            </a:r>
            <a:endParaRPr lang="ru-RU" sz="48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xmlns="" id="{D8652DA2-6E3C-4C28-9F95-763097F26B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51930" y="3429000"/>
            <a:ext cx="2030675" cy="324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0754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2706254" y="345177"/>
            <a:ext cx="6779490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Расставь знаки так, чтобы …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BD131E3-6E23-4630-A7A5-E568F5A1FF4D}"/>
              </a:ext>
            </a:extLst>
          </p:cNvPr>
          <p:cNvSpPr/>
          <p:nvPr/>
        </p:nvSpPr>
        <p:spPr>
          <a:xfrm>
            <a:off x="1043707" y="1530154"/>
            <a:ext cx="4091711" cy="10591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40    10   3 = 53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560F7601-2183-488E-9F94-0C9167815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51930" y="3429000"/>
            <a:ext cx="2030675" cy="324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E7A98A6-E0FB-40D9-919F-5D43CED11BC3}"/>
              </a:ext>
            </a:extLst>
          </p:cNvPr>
          <p:cNvSpPr/>
          <p:nvPr/>
        </p:nvSpPr>
        <p:spPr>
          <a:xfrm>
            <a:off x="1043706" y="2726263"/>
            <a:ext cx="4091711" cy="10591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40    10   3 = 27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4CEAB531-0B37-4FC3-8010-1421724E8DEB}"/>
              </a:ext>
            </a:extLst>
          </p:cNvPr>
          <p:cNvSpPr/>
          <p:nvPr/>
        </p:nvSpPr>
        <p:spPr>
          <a:xfrm>
            <a:off x="5472544" y="1530153"/>
            <a:ext cx="4091711" cy="10591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40    10   3 = 47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18A94546-FB8A-44EB-BD2A-671C473EA961}"/>
              </a:ext>
            </a:extLst>
          </p:cNvPr>
          <p:cNvSpPr/>
          <p:nvPr/>
        </p:nvSpPr>
        <p:spPr>
          <a:xfrm>
            <a:off x="5472544" y="2726263"/>
            <a:ext cx="4091711" cy="10591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40    10   3 = 33</a:t>
            </a:r>
          </a:p>
        </p:txBody>
      </p:sp>
    </p:spTree>
    <p:extLst>
      <p:ext uri="{BB962C8B-B14F-4D97-AF65-F5344CB8AC3E}">
        <p14:creationId xmlns:p14="http://schemas.microsoft.com/office/powerpoint/2010/main" xmlns="" val="3252793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8215859" cy="4351338"/>
          </a:xfrm>
        </p:spPr>
        <p:txBody>
          <a:bodyPr/>
          <a:lstStyle/>
          <a:p>
            <a:r>
              <a:rPr lang="ru-RU" dirty="0" smtClean="0"/>
              <a:t>Задание, выполненное в письменном виде, должно быть сфотографировано или отсканировано и отправлено в виде файла. Для обратной связи можно использовать электронную почту </a:t>
            </a:r>
            <a:r>
              <a:rPr lang="en-US" dirty="0" err="1" smtClean="0"/>
              <a:t>svetlanakiss</a:t>
            </a:r>
            <a:r>
              <a:rPr lang="ru-RU" dirty="0" smtClean="0"/>
              <a:t>1988@</a:t>
            </a:r>
            <a:r>
              <a:rPr lang="en-US" dirty="0" err="1" smtClean="0"/>
              <a:t>gmail</a:t>
            </a:r>
            <a:r>
              <a:rPr lang="ru-RU" dirty="0" smtClean="0"/>
              <a:t>.</a:t>
            </a:r>
            <a:r>
              <a:rPr lang="en-US" dirty="0" smtClean="0"/>
              <a:t>com</a:t>
            </a:r>
            <a:r>
              <a:rPr lang="ru-RU" dirty="0" smtClean="0"/>
              <a:t>, социальные сети ВК, ОК, </a:t>
            </a:r>
            <a:r>
              <a:rPr lang="ru-RU" dirty="0" err="1" smtClean="0"/>
              <a:t>мессенджеры</a:t>
            </a:r>
            <a:r>
              <a:rPr lang="ru-RU" dirty="0" smtClean="0"/>
              <a:t> </a:t>
            </a:r>
            <a:r>
              <a:rPr lang="ru-RU" dirty="0" err="1" smtClean="0"/>
              <a:t>WhatsApp</a:t>
            </a:r>
            <a:r>
              <a:rPr lang="ru-RU" dirty="0" smtClean="0"/>
              <a:t> и </a:t>
            </a:r>
            <a:r>
              <a:rPr lang="en-US" dirty="0" smtClean="0"/>
              <a:t>Telegram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560F7601-2183-488E-9F94-0C9167815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81434" y="1558977"/>
            <a:ext cx="3201171" cy="511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94343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60F7601-2183-488E-9F94-0C9167815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81434" y="1558977"/>
            <a:ext cx="3201171" cy="511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681845" y="308968"/>
            <a:ext cx="4114800" cy="743979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86EB7FD4-9346-44A9-922B-9E2FE0F0A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51930" y="3429000"/>
            <a:ext cx="2030675" cy="324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: двойная изогнутая линия 1">
            <a:extLst>
              <a:ext uri="{FF2B5EF4-FFF2-40B4-BE49-F238E27FC236}">
                <a16:creationId xmlns:a16="http://schemas.microsoft.com/office/drawing/2014/main" xmlns="" id="{AB45D305-306B-4260-8C8E-C030B143AA23}"/>
              </a:ext>
            </a:extLst>
          </p:cNvPr>
          <p:cNvSpPr/>
          <p:nvPr/>
        </p:nvSpPr>
        <p:spPr>
          <a:xfrm flipH="1">
            <a:off x="1873770" y="1995054"/>
            <a:ext cx="6281938" cy="2546965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55270"/>
              <a:gd name="adj6" fmla="val -13088"/>
              <a:gd name="adj7" fmla="val 94300"/>
              <a:gd name="adj8" fmla="val -36903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ознакомление с порядком выполнения действий в числовых выражениях.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834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6357079" cy="4351338"/>
          </a:xfrm>
        </p:spPr>
        <p:txBody>
          <a:bodyPr/>
          <a:lstStyle/>
          <a:p>
            <a:r>
              <a:rPr lang="ru-RU" dirty="0" smtClean="0"/>
              <a:t>Ознакомьтесь </a:t>
            </a:r>
            <a:r>
              <a:rPr lang="ru-RU" dirty="0" smtClean="0"/>
              <a:t>с новым материалом, посмотрев видео Порядок выполнения действий, 3 класс, перейдя по ссылке:</a:t>
            </a:r>
            <a:endParaRPr lang="ru-RU" b="1" dirty="0" smtClean="0"/>
          </a:p>
          <a:p>
            <a:r>
              <a:rPr lang="ru-RU" u="sng" dirty="0" smtClean="0">
                <a:hlinkClick r:id="rId2"/>
              </a:rPr>
              <a:t>https://www.youtube.com/watch?v=e6dJnM8dj1Y&amp;feature=emb_logo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560F7601-2183-488E-9F94-0C9167815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1546" y="1528997"/>
            <a:ext cx="2630246" cy="420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482109" y="441414"/>
            <a:ext cx="4468089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действий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BD131E3-6E23-4630-A7A5-E568F5A1FF4D}"/>
              </a:ext>
            </a:extLst>
          </p:cNvPr>
          <p:cNvSpPr/>
          <p:nvPr/>
        </p:nvSpPr>
        <p:spPr>
          <a:xfrm>
            <a:off x="4091710" y="1472611"/>
            <a:ext cx="2346036" cy="103967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F76C0DBF-C1FB-4AE9-A671-DBE57C041DA1}"/>
              </a:ext>
            </a:extLst>
          </p:cNvPr>
          <p:cNvSpPr/>
          <p:nvPr/>
        </p:nvSpPr>
        <p:spPr>
          <a:xfrm>
            <a:off x="3851563" y="2977955"/>
            <a:ext cx="1052945" cy="90209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Двойные круглые скобки 7">
            <a:extLst>
              <a:ext uri="{FF2B5EF4-FFF2-40B4-BE49-F238E27FC236}">
                <a16:creationId xmlns:a16="http://schemas.microsoft.com/office/drawing/2014/main" xmlns="" id="{39B47C34-6816-41EF-A6C9-19CB7D2E9DFD}"/>
              </a:ext>
            </a:extLst>
          </p:cNvPr>
          <p:cNvSpPr/>
          <p:nvPr/>
        </p:nvSpPr>
        <p:spPr>
          <a:xfrm>
            <a:off x="4713856" y="1662924"/>
            <a:ext cx="1101744" cy="706582"/>
          </a:xfrm>
          <a:prstGeom prst="bracketPair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57E9FB2E-B7EE-4F2C-AB05-9243F7555B10}"/>
              </a:ext>
            </a:extLst>
          </p:cNvPr>
          <p:cNvSpPr/>
          <p:nvPr/>
        </p:nvSpPr>
        <p:spPr>
          <a:xfrm>
            <a:off x="5569527" y="2977955"/>
            <a:ext cx="1052945" cy="90209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8006487-9D72-4C0B-962A-4FB4712D2AB2}"/>
              </a:ext>
            </a:extLst>
          </p:cNvPr>
          <p:cNvSpPr/>
          <p:nvPr/>
        </p:nvSpPr>
        <p:spPr>
          <a:xfrm>
            <a:off x="3851562" y="4329546"/>
            <a:ext cx="1052945" cy="90209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0E1CCD5-9AA7-447A-BA81-B01152767CFB}"/>
              </a:ext>
            </a:extLst>
          </p:cNvPr>
          <p:cNvSpPr/>
          <p:nvPr/>
        </p:nvSpPr>
        <p:spPr>
          <a:xfrm>
            <a:off x="5569526" y="4353406"/>
            <a:ext cx="1052945" cy="90209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4AF99912-20F5-40CB-AE1A-C245ECD6743E}"/>
              </a:ext>
            </a:extLst>
          </p:cNvPr>
          <p:cNvSpPr/>
          <p:nvPr/>
        </p:nvSpPr>
        <p:spPr>
          <a:xfrm>
            <a:off x="5934361" y="3107269"/>
            <a:ext cx="323273" cy="2794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C11EC309-D8EC-47C8-9DC0-DEF2C787930B}"/>
              </a:ext>
            </a:extLst>
          </p:cNvPr>
          <p:cNvSpPr/>
          <p:nvPr/>
        </p:nvSpPr>
        <p:spPr>
          <a:xfrm>
            <a:off x="5934360" y="3483649"/>
            <a:ext cx="323273" cy="2794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B412C96E-8E8F-452E-8584-A79B5ABDAE20}"/>
              </a:ext>
            </a:extLst>
          </p:cNvPr>
          <p:cNvSpPr/>
          <p:nvPr/>
        </p:nvSpPr>
        <p:spPr>
          <a:xfrm>
            <a:off x="4207994" y="3274674"/>
            <a:ext cx="323273" cy="2794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нак ''плюс'' 15">
            <a:extLst>
              <a:ext uri="{FF2B5EF4-FFF2-40B4-BE49-F238E27FC236}">
                <a16:creationId xmlns:a16="http://schemas.microsoft.com/office/drawing/2014/main" xmlns="" id="{1FEB294D-F663-4EFE-8D9E-E6CB4BB71545}"/>
              </a:ext>
            </a:extLst>
          </p:cNvPr>
          <p:cNvSpPr/>
          <p:nvPr/>
        </p:nvSpPr>
        <p:spPr>
          <a:xfrm>
            <a:off x="3953164" y="4442694"/>
            <a:ext cx="854011" cy="752382"/>
          </a:xfrm>
          <a:prstGeom prst="mathPl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Знак ''минус'' 16">
            <a:extLst>
              <a:ext uri="{FF2B5EF4-FFF2-40B4-BE49-F238E27FC236}">
                <a16:creationId xmlns:a16="http://schemas.microsoft.com/office/drawing/2014/main" xmlns="" id="{4DAE34DD-4EDA-4796-BDE8-25C5A5D22A20}"/>
              </a:ext>
            </a:extLst>
          </p:cNvPr>
          <p:cNvSpPr/>
          <p:nvPr/>
        </p:nvSpPr>
        <p:spPr>
          <a:xfrm>
            <a:off x="5620651" y="4479253"/>
            <a:ext cx="955637" cy="602675"/>
          </a:xfrm>
          <a:prstGeom prst="mathMin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0B0EAF79-15C9-4285-871F-60419B8CB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1" y="1280595"/>
            <a:ext cx="1641456" cy="123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xmlns="" id="{1C220D99-7F8B-4817-B3B2-7CCAF210D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9343" y="2871233"/>
            <a:ext cx="1201016" cy="122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>
            <a:extLst>
              <a:ext uri="{FF2B5EF4-FFF2-40B4-BE49-F238E27FC236}">
                <a16:creationId xmlns:a16="http://schemas.microsoft.com/office/drawing/2014/main" xmlns="" id="{75CBB1FE-E028-428C-A378-CFC2620F1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209719" y="2880207"/>
            <a:ext cx="1201016" cy="122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xmlns="" id="{58FFFF4F-099A-442E-919E-616904D5DC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629415">
            <a:off x="3977720" y="5231565"/>
            <a:ext cx="1280595" cy="1280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>
            <a:extLst>
              <a:ext uri="{FF2B5EF4-FFF2-40B4-BE49-F238E27FC236}">
                <a16:creationId xmlns:a16="http://schemas.microsoft.com/office/drawing/2014/main" xmlns="" id="{D941D3A9-3D6A-41B6-887E-ACB0A5E71E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901493">
            <a:off x="3930218" y="5283747"/>
            <a:ext cx="1280595" cy="1280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>
            <a:extLst>
              <a:ext uri="{FF2B5EF4-FFF2-40B4-BE49-F238E27FC236}">
                <a16:creationId xmlns:a16="http://schemas.microsoft.com/office/drawing/2014/main" xmlns="" id="{A2713C56-9009-489B-9416-A686E3FA1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387367">
            <a:off x="5401253" y="5157555"/>
            <a:ext cx="1451884" cy="145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0338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4093564" cy="4351338"/>
          </a:xfrm>
        </p:spPr>
        <p:txBody>
          <a:bodyPr/>
          <a:lstStyle/>
          <a:p>
            <a:r>
              <a:rPr lang="ru-RU" dirty="0" smtClean="0"/>
              <a:t>Решите примеры </a:t>
            </a:r>
            <a:r>
              <a:rPr lang="ru-RU" dirty="0" smtClean="0"/>
              <a:t>№1 с.26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560F7601-2183-488E-9F94-0C9167815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19344" y="1619543"/>
            <a:ext cx="3163261" cy="505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задачу №3 с.26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560F7601-2183-488E-9F94-0C9167815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19738" y="661592"/>
            <a:ext cx="3762867" cy="601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Чем </a:t>
            </a:r>
            <a:r>
              <a:rPr lang="ru-RU" dirty="0" smtClean="0"/>
              <a:t>запомнился вам сегодняшний урок?</a:t>
            </a:r>
          </a:p>
          <a:p>
            <a:r>
              <a:rPr lang="ru-RU" dirty="0" smtClean="0"/>
              <a:t>Какое задание понравилось больше всего?</a:t>
            </a:r>
          </a:p>
          <a:p>
            <a:r>
              <a:rPr lang="ru-RU" dirty="0" smtClean="0"/>
              <a:t>Что оказалось трудным? </a:t>
            </a:r>
          </a:p>
          <a:p>
            <a:r>
              <a:rPr lang="ru-RU" dirty="0" smtClean="0"/>
              <a:t>Достигнута ли цель урока? </a:t>
            </a:r>
          </a:p>
          <a:p>
            <a:r>
              <a:rPr lang="ru-RU" dirty="0" smtClean="0"/>
              <a:t>В каком порядке выполняются действия в числовых выражениях?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Решите </a:t>
            </a:r>
            <a:r>
              <a:rPr lang="ru-RU" dirty="0" smtClean="0"/>
              <a:t>задачу №                   с.26</a:t>
            </a:r>
          </a:p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822493" y="1918742"/>
            <a:ext cx="944379" cy="9144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60F7601-2183-488E-9F94-0C9167815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49326" y="1667442"/>
            <a:ext cx="3133280" cy="5005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899410" y="354413"/>
            <a:ext cx="10133351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тех, кому интересно: объясни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BD131E3-6E23-4630-A7A5-E568F5A1FF4D}"/>
              </a:ext>
            </a:extLst>
          </p:cNvPr>
          <p:cNvSpPr/>
          <p:nvPr/>
        </p:nvSpPr>
        <p:spPr>
          <a:xfrm>
            <a:off x="618837" y="1200123"/>
            <a:ext cx="5606472" cy="9390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40 + 2 х (12 - 4) =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560F7601-2183-488E-9F94-0C9167815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51930" y="3429000"/>
            <a:ext cx="2030675" cy="324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E64EF47-AD7A-418A-8DF7-16BCE050656A}"/>
              </a:ext>
            </a:extLst>
          </p:cNvPr>
          <p:cNvSpPr/>
          <p:nvPr/>
        </p:nvSpPr>
        <p:spPr>
          <a:xfrm>
            <a:off x="618837" y="3175764"/>
            <a:ext cx="5781963" cy="9390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18 : 2 – 2 х 3 + 10 =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4E36502A-2434-4FF2-925A-BC82253BA2D5}"/>
              </a:ext>
            </a:extLst>
          </p:cNvPr>
          <p:cNvSpPr/>
          <p:nvPr/>
        </p:nvSpPr>
        <p:spPr>
          <a:xfrm>
            <a:off x="531091" y="4911492"/>
            <a:ext cx="5781963" cy="9390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90 – (47 – 7)  х 2 =</a:t>
            </a:r>
          </a:p>
        </p:txBody>
      </p:sp>
    </p:spTree>
    <p:extLst>
      <p:ext uri="{BB962C8B-B14F-4D97-AF65-F5344CB8AC3E}">
        <p14:creationId xmlns:p14="http://schemas.microsoft.com/office/powerpoint/2010/main" xmlns="" val="1701727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</TotalTime>
  <Words>217</Words>
  <Application>Microsoft Office PowerPoint</Application>
  <PresentationFormat>Произвольный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Задание № 1 </vt:lpstr>
      <vt:lpstr>Слайд 4</vt:lpstr>
      <vt:lpstr>Задание №2 </vt:lpstr>
      <vt:lpstr>Задание №3 </vt:lpstr>
      <vt:lpstr>Задание для контроля </vt:lpstr>
      <vt:lpstr>Домашнее задание</vt:lpstr>
      <vt:lpstr>Слайд 9</vt:lpstr>
      <vt:lpstr>Слайд 10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света</cp:lastModifiedBy>
  <cp:revision>126</cp:revision>
  <dcterms:created xsi:type="dcterms:W3CDTF">2019-11-21T05:15:03Z</dcterms:created>
  <dcterms:modified xsi:type="dcterms:W3CDTF">2022-10-02T14:50:19Z</dcterms:modified>
</cp:coreProperties>
</file>