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1484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183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726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03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6274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839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4144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419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6981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0163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909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6918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2404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9175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3692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034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62740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839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41449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419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69810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016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62205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9092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240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91758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3692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034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62740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8390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41449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4192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698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2910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01631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9092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2404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91758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3692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034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62740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8390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41449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419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26067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69810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01631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9092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2404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91758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369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1902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626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509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353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269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Литературное чтение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b="1" dirty="0" smtClean="0"/>
              <a:t>Урок внеклассного чтения 2. </a:t>
            </a:r>
            <a:r>
              <a:rPr lang="ru-RU" dirty="0" smtClean="0"/>
              <a:t>Проект «Сочиняем вместе волшебную сказку». Оценка достижений.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5589240"/>
            <a:ext cx="6400800" cy="5536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600200"/>
            <a:ext cx="6923112" cy="4525963"/>
          </a:xfrm>
        </p:spPr>
        <p:txBody>
          <a:bodyPr/>
          <a:lstStyle/>
          <a:p>
            <a:r>
              <a:rPr lang="ru-RU" dirty="0" smtClean="0"/>
              <a:t>организация контроля знаний по теме.</a:t>
            </a:r>
            <a:endParaRPr lang="ru-RU" dirty="0"/>
          </a:p>
        </p:txBody>
      </p:sp>
      <p:pic>
        <p:nvPicPr>
          <p:cNvPr id="8194" name="Picture 2" descr="https://cf2.ppt-online.org/files2/slide/a/Avnz8CgdEQTSc91hJVYaLPbe2MxismfH67R3Iy/slide-7.jpg"/>
          <p:cNvPicPr>
            <a:picLocks noChangeAspect="1" noChangeArrowheads="1"/>
          </p:cNvPicPr>
          <p:nvPr/>
        </p:nvPicPr>
        <p:blipFill>
          <a:blip r:embed="rId2" cstate="print"/>
          <a:srcRect l="80835" t="80823"/>
          <a:stretch>
            <a:fillRect/>
          </a:stretch>
        </p:blipFill>
        <p:spPr bwMode="auto">
          <a:xfrm>
            <a:off x="4211960" y="2564904"/>
            <a:ext cx="4174976" cy="3129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600201"/>
            <a:ext cx="6851104" cy="1180728"/>
          </a:xfrm>
        </p:spPr>
        <p:txBody>
          <a:bodyPr/>
          <a:lstStyle/>
          <a:p>
            <a:r>
              <a:rPr lang="ru-RU" dirty="0" smtClean="0"/>
              <a:t>Найдите </a:t>
            </a:r>
            <a:r>
              <a:rPr lang="ru-RU" dirty="0" smtClean="0"/>
              <a:t>виды устного народного творчества. №2 с. 52</a:t>
            </a:r>
          </a:p>
          <a:p>
            <a:endParaRPr lang="ru-RU" dirty="0"/>
          </a:p>
        </p:txBody>
      </p:sp>
      <p:sp>
        <p:nvSpPr>
          <p:cNvPr id="7170" name="AutoShape 2" descr="https://shareslide.ru/img/thumbs/032cdf5c590a1717066110fe817e12ea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s://shareslide.ru/img/thumbs/032cdf5c590a1717066110fe817e12ea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s://shareslide.ru/img/thumbs/032cdf5c590a1717066110fe817e12ea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https://shareslide.ru/img/thumbs/9065df2b35690b0a1d73bcb2299a6c89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https://avatars.mds.yandex.net/i?id=b8b76362c6c55dc4cef6b6c4c9d9290c-5648503-images-thumbs&amp;n=13"/>
          <p:cNvPicPr>
            <a:picLocks noChangeAspect="1" noChangeArrowheads="1"/>
          </p:cNvPicPr>
          <p:nvPr/>
        </p:nvPicPr>
        <p:blipFill>
          <a:blip r:embed="rId2" cstate="print"/>
          <a:srcRect l="60196" t="28349"/>
          <a:stretch>
            <a:fillRect/>
          </a:stretch>
        </p:blipFill>
        <p:spPr bwMode="auto">
          <a:xfrm>
            <a:off x="5580112" y="2924944"/>
            <a:ext cx="2410991" cy="32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r>
              <a:rPr lang="ru-RU" dirty="0" smtClean="0"/>
              <a:t>Дополните </a:t>
            </a:r>
            <a:r>
              <a:rPr lang="ru-RU" dirty="0" smtClean="0"/>
              <a:t>текст необходимыми словами: с. 52</a:t>
            </a:r>
          </a:p>
          <a:p>
            <a:endParaRPr lang="ru-RU" dirty="0"/>
          </a:p>
        </p:txBody>
      </p:sp>
      <p:pic>
        <p:nvPicPr>
          <p:cNvPr id="6146" name="Picture 2" descr="https://avatars.mds.yandex.net/i?id=022c3e1bf83bae61ac4786931de3b5ae-4120702-images-thumbs&amp;n=13"/>
          <p:cNvPicPr>
            <a:picLocks noChangeAspect="1" noChangeArrowheads="1"/>
          </p:cNvPicPr>
          <p:nvPr/>
        </p:nvPicPr>
        <p:blipFill>
          <a:blip r:embed="rId2" cstate="print"/>
          <a:srcRect l="54884" t="25987" b="19676"/>
          <a:stretch>
            <a:fillRect/>
          </a:stretch>
        </p:blipFill>
        <p:spPr bwMode="auto">
          <a:xfrm>
            <a:off x="3131840" y="2803394"/>
            <a:ext cx="3672408" cy="3314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1"/>
            <a:ext cx="7067128" cy="604664"/>
          </a:xfrm>
        </p:spPr>
        <p:txBody>
          <a:bodyPr/>
          <a:lstStyle/>
          <a:p>
            <a:r>
              <a:rPr lang="ru-RU" dirty="0" smtClean="0"/>
              <a:t>Рассмотри </a:t>
            </a:r>
            <a:r>
              <a:rPr lang="ru-RU" dirty="0" smtClean="0"/>
              <a:t>рисунок №20 с. 56.</a:t>
            </a:r>
          </a:p>
          <a:p>
            <a:endParaRPr lang="ru-RU" dirty="0"/>
          </a:p>
        </p:txBody>
      </p:sp>
      <p:pic>
        <p:nvPicPr>
          <p:cNvPr id="5122" name="Picture 2" descr="https://fsd.videouroki.net/html/2015/11/08/98720954/img17.jpg"/>
          <p:cNvPicPr>
            <a:picLocks noChangeAspect="1" noChangeArrowheads="1"/>
          </p:cNvPicPr>
          <p:nvPr/>
        </p:nvPicPr>
        <p:blipFill>
          <a:blip r:embed="rId2" cstate="print"/>
          <a:srcRect l="22443" t="47050" r="14951" b="12001"/>
          <a:stretch>
            <a:fillRect/>
          </a:stretch>
        </p:blipFill>
        <p:spPr bwMode="auto">
          <a:xfrm>
            <a:off x="1442422" y="2996952"/>
            <a:ext cx="6752134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600200"/>
            <a:ext cx="6923112" cy="4525963"/>
          </a:xfrm>
        </p:spPr>
        <p:txBody>
          <a:bodyPr/>
          <a:lstStyle/>
          <a:p>
            <a:r>
              <a:rPr lang="ru-RU" dirty="0" smtClean="0"/>
              <a:t>Выпишите </a:t>
            </a:r>
            <a:r>
              <a:rPr lang="ru-RU" dirty="0" smtClean="0"/>
              <a:t>волшебные предметы в рабочую тетрадь №19 с. 55</a:t>
            </a:r>
          </a:p>
          <a:p>
            <a:endParaRPr lang="ru-RU" dirty="0"/>
          </a:p>
        </p:txBody>
      </p:sp>
      <p:pic>
        <p:nvPicPr>
          <p:cNvPr id="3074" name="Picture 2" descr="https://mypresentation.ru/documents/6e4997f81daf0ea94234510946936056/img3.jpg"/>
          <p:cNvPicPr>
            <a:picLocks noChangeAspect="1" noChangeArrowheads="1"/>
          </p:cNvPicPr>
          <p:nvPr/>
        </p:nvPicPr>
        <p:blipFill>
          <a:blip r:embed="rId2" cstate="print"/>
          <a:srcRect l="14175" r="59366" b="60941"/>
          <a:stretch>
            <a:fillRect/>
          </a:stretch>
        </p:blipFill>
        <p:spPr bwMode="auto">
          <a:xfrm>
            <a:off x="2843808" y="2924944"/>
            <a:ext cx="3024336" cy="3348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548680"/>
            <a:ext cx="7139136" cy="5577483"/>
          </a:xfrm>
        </p:spPr>
        <p:txBody>
          <a:bodyPr/>
          <a:lstStyle/>
          <a:p>
            <a:r>
              <a:rPr lang="ru-RU" dirty="0" smtClean="0"/>
              <a:t>Задание, выполненное в письменном виде, должно быть сфотографировано или отсканировано и отправлено в виде файла. Для обратной связи можно использовать электронную почту </a:t>
            </a:r>
            <a:r>
              <a:rPr lang="en-US" dirty="0" err="1" smtClean="0"/>
              <a:t>svetlanakiss</a:t>
            </a:r>
            <a:r>
              <a:rPr lang="ru-RU" dirty="0" smtClean="0"/>
              <a:t>1988@</a:t>
            </a:r>
            <a:r>
              <a:rPr lang="en-US" dirty="0" err="1" smtClean="0"/>
              <a:t>gmail</a:t>
            </a:r>
            <a:r>
              <a:rPr lang="ru-RU" dirty="0" smtClean="0"/>
              <a:t>.</a:t>
            </a:r>
            <a:r>
              <a:rPr lang="en-US" dirty="0" smtClean="0"/>
              <a:t>com</a:t>
            </a:r>
            <a:r>
              <a:rPr lang="ru-RU" dirty="0" smtClean="0"/>
              <a:t>, социальные сети ВК, ОК, </a:t>
            </a:r>
            <a:r>
              <a:rPr lang="ru-RU" dirty="0" err="1" smtClean="0"/>
              <a:t>мессенджеры</a:t>
            </a:r>
            <a:r>
              <a:rPr lang="ru-RU" dirty="0" smtClean="0"/>
              <a:t> </a:t>
            </a:r>
            <a:r>
              <a:rPr lang="ru-RU" dirty="0" err="1" smtClean="0"/>
              <a:t>WhatsApp</a:t>
            </a:r>
            <a:r>
              <a:rPr lang="ru-RU" dirty="0" smtClean="0"/>
              <a:t> и </a:t>
            </a:r>
            <a:r>
              <a:rPr lang="en-US" dirty="0" smtClean="0"/>
              <a:t>Telegram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cf2.ppt-online.org/files2/slide/k/kNsHBEl3v75qQP2XLKdt0OhJfejRGDx6MFVgoiYCn/slide-0.jpg"/>
          <p:cNvPicPr>
            <a:picLocks noChangeAspect="1" noChangeArrowheads="1"/>
          </p:cNvPicPr>
          <p:nvPr/>
        </p:nvPicPr>
        <p:blipFill>
          <a:blip r:embed="rId2" cstate="print"/>
          <a:srcRect t="35140"/>
          <a:stretch>
            <a:fillRect/>
          </a:stretch>
        </p:blipFill>
        <p:spPr bwMode="auto">
          <a:xfrm>
            <a:off x="1619672" y="2780928"/>
            <a:ext cx="6565851" cy="3189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29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Тема29</Template>
  <TotalTime>1</TotalTime>
  <Words>140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Тема29</vt:lpstr>
      <vt:lpstr>3_Тема Office</vt:lpstr>
      <vt:lpstr>4_Тема Office</vt:lpstr>
      <vt:lpstr>5_Тема Office</vt:lpstr>
      <vt:lpstr>6_Тема Office</vt:lpstr>
      <vt:lpstr>Литературное чтение 3 класс Урок внеклассного чтения 2. Проект «Сочиняем вместе волшебную сказку». Оценка достижений.</vt:lpstr>
      <vt:lpstr>Цель:</vt:lpstr>
      <vt:lpstr>Задание №1</vt:lpstr>
      <vt:lpstr>Задание № 2</vt:lpstr>
      <vt:lpstr>Задание №3</vt:lpstr>
      <vt:lpstr>Задание для контроля</vt:lpstr>
      <vt:lpstr>Домашнее задание 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3 класс Урок внеклассного чтения 2. Проект «Сочиняем вместе волшебную сказку». Оценка достижений.</dc:title>
  <dc:creator>света</dc:creator>
  <cp:lastModifiedBy>света</cp:lastModifiedBy>
  <cp:revision>2</cp:revision>
  <dcterms:created xsi:type="dcterms:W3CDTF">2022-09-27T14:02:43Z</dcterms:created>
  <dcterms:modified xsi:type="dcterms:W3CDTF">2022-09-27T14:14:11Z</dcterms:modified>
</cp:coreProperties>
</file>