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1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1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20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5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38" name="Group 113"/>
            <p:cNvGrpSpPr>
              <a:grpSpLocks/>
            </p:cNvGrpSpPr>
            <p:nvPr userDrawn="1"/>
          </p:nvGrpSpPr>
          <p:grpSpPr bwMode="auto">
            <a:xfrm>
              <a:off x="16" y="1322"/>
              <a:ext cx="3325" cy="2952"/>
              <a:chOff x="16" y="1322"/>
              <a:chExt cx="3325" cy="2952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0" name="Group 120"/>
              <p:cNvGrpSpPr>
                <a:grpSpLocks noChangeAspect="1"/>
              </p:cNvGrpSpPr>
              <p:nvPr/>
            </p:nvGrpSpPr>
            <p:grpSpPr bwMode="auto">
              <a:xfrm>
                <a:off x="3062" y="1322"/>
                <a:ext cx="261" cy="298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1" y="1468"/>
                  <a:ext cx="282" cy="16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5"/>
                  <a:ext cx="226" cy="222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5" y="1365"/>
                  <a:ext cx="162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2" cy="198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697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97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smtClean="0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7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205829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/>
                  <a:ahLst/>
                  <a:cxnLst>
                    <a:cxn ang="0">
                      <a:pos x="502" y="1990"/>
                    </a:cxn>
                    <a:cxn ang="0">
                      <a:pos x="186" y="1474"/>
                    </a:cxn>
                    <a:cxn ang="0">
                      <a:pos x="66" y="1169"/>
                    </a:cxn>
                    <a:cxn ang="0">
                      <a:pos x="12" y="875"/>
                    </a:cxn>
                    <a:cxn ang="0">
                      <a:pos x="18" y="611"/>
                    </a:cxn>
                    <a:cxn ang="0">
                      <a:pos x="84" y="389"/>
                    </a:cxn>
                    <a:cxn ang="0">
                      <a:pos x="209" y="216"/>
                    </a:cxn>
                    <a:cxn ang="0">
                      <a:pos x="508" y="42"/>
                    </a:cxn>
                    <a:cxn ang="0">
                      <a:pos x="891" y="6"/>
                    </a:cxn>
                    <a:cxn ang="0">
                      <a:pos x="1334" y="102"/>
                    </a:cxn>
                    <a:cxn ang="0">
                      <a:pos x="1806" y="324"/>
                    </a:cxn>
                    <a:cxn ang="0">
                      <a:pos x="2272" y="659"/>
                    </a:cxn>
                    <a:cxn ang="0">
                      <a:pos x="2769" y="1187"/>
                    </a:cxn>
                    <a:cxn ang="0">
                      <a:pos x="3085" y="1702"/>
                    </a:cxn>
                    <a:cxn ang="0">
                      <a:pos x="3205" y="2008"/>
                    </a:cxn>
                    <a:cxn ang="0">
                      <a:pos x="3259" y="2302"/>
                    </a:cxn>
                    <a:cxn ang="0">
                      <a:pos x="3253" y="2565"/>
                    </a:cxn>
                    <a:cxn ang="0">
                      <a:pos x="3187" y="2781"/>
                    </a:cxn>
                    <a:cxn ang="0">
                      <a:pos x="3068" y="2961"/>
                    </a:cxn>
                    <a:cxn ang="0">
                      <a:pos x="2918" y="3075"/>
                    </a:cxn>
                    <a:cxn ang="0">
                      <a:pos x="3068" y="2967"/>
                    </a:cxn>
                    <a:cxn ang="0">
                      <a:pos x="3193" y="2787"/>
                    </a:cxn>
                    <a:cxn ang="0">
                      <a:pos x="3259" y="2565"/>
                    </a:cxn>
                    <a:cxn ang="0">
                      <a:pos x="3265" y="2302"/>
                    </a:cxn>
                    <a:cxn ang="0">
                      <a:pos x="3211" y="2008"/>
                    </a:cxn>
                    <a:cxn ang="0">
                      <a:pos x="3091" y="1702"/>
                    </a:cxn>
                    <a:cxn ang="0">
                      <a:pos x="2775" y="1181"/>
                    </a:cxn>
                    <a:cxn ang="0">
                      <a:pos x="2278" y="653"/>
                    </a:cxn>
                    <a:cxn ang="0">
                      <a:pos x="1806" y="318"/>
                    </a:cxn>
                    <a:cxn ang="0">
                      <a:pos x="1334" y="96"/>
                    </a:cxn>
                    <a:cxn ang="0">
                      <a:pos x="891" y="0"/>
                    </a:cxn>
                    <a:cxn ang="0">
                      <a:pos x="502" y="36"/>
                    </a:cxn>
                    <a:cxn ang="0">
                      <a:pos x="204" y="210"/>
                    </a:cxn>
                    <a:cxn ang="0">
                      <a:pos x="78" y="389"/>
                    </a:cxn>
                    <a:cxn ang="0">
                      <a:pos x="12" y="611"/>
                    </a:cxn>
                    <a:cxn ang="0">
                      <a:pos x="6" y="875"/>
                    </a:cxn>
                    <a:cxn ang="0">
                      <a:pos x="60" y="1169"/>
                    </a:cxn>
                    <a:cxn ang="0">
                      <a:pos x="180" y="1474"/>
                    </a:cxn>
                    <a:cxn ang="0">
                      <a:pos x="353" y="1786"/>
                    </a:cxn>
                    <a:cxn ang="0">
                      <a:pos x="849" y="2380"/>
                    </a:cxn>
                    <a:cxn ang="0">
                      <a:pos x="1244" y="2709"/>
                    </a:cxn>
                    <a:cxn ang="0">
                      <a:pos x="1656" y="2961"/>
                    </a:cxn>
                    <a:cxn ang="0">
                      <a:pos x="1937" y="3075"/>
                    </a:cxn>
                    <a:cxn ang="0">
                      <a:pos x="1525" y="2889"/>
                    </a:cxn>
                    <a:cxn ang="0">
                      <a:pos x="1118" y="2607"/>
                    </a:cxn>
                    <a:cxn ang="0">
                      <a:pos x="849" y="2380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205831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/>
                    <a:ahLst/>
                    <a:cxnLst>
                      <a:cxn ang="0">
                        <a:pos x="3946" y="2860"/>
                      </a:cxn>
                      <a:cxn ang="0">
                        <a:pos x="3910" y="2614"/>
                      </a:cxn>
                      <a:cxn ang="0">
                        <a:pos x="3839" y="2368"/>
                      </a:cxn>
                      <a:cxn ang="0">
                        <a:pos x="3731" y="2110"/>
                      </a:cxn>
                      <a:cxn ang="0">
                        <a:pos x="3593" y="1853"/>
                      </a:cxn>
                      <a:cxn ang="0">
                        <a:pos x="3432" y="1595"/>
                      </a:cxn>
                      <a:cxn ang="0">
                        <a:pos x="3241" y="1343"/>
                      </a:cxn>
                      <a:cxn ang="0">
                        <a:pos x="3025" y="1103"/>
                      </a:cxn>
                      <a:cxn ang="0">
                        <a:pos x="2721" y="815"/>
                      </a:cxn>
                      <a:cxn ang="0">
                        <a:pos x="2332" y="522"/>
                      </a:cxn>
                      <a:cxn ang="0">
                        <a:pos x="1943" y="288"/>
                      </a:cxn>
                      <a:cxn ang="0">
                        <a:pos x="1555" y="126"/>
                      </a:cxn>
                      <a:cxn ang="0">
                        <a:pos x="1184" y="24"/>
                      </a:cxn>
                      <a:cxn ang="0">
                        <a:pos x="837" y="0"/>
                      </a:cxn>
                      <a:cxn ang="0">
                        <a:pos x="526" y="48"/>
                      </a:cxn>
                      <a:cxn ang="0">
                        <a:pos x="263" y="174"/>
                      </a:cxn>
                      <a:cxn ang="0">
                        <a:pos x="114" y="312"/>
                      </a:cxn>
                      <a:cxn ang="0">
                        <a:pos x="0" y="486"/>
                      </a:cxn>
                      <a:cxn ang="0">
                        <a:pos x="72" y="372"/>
                      </a:cxn>
                      <a:cxn ang="0">
                        <a:pos x="269" y="174"/>
                      </a:cxn>
                      <a:cxn ang="0">
                        <a:pos x="526" y="48"/>
                      </a:cxn>
                      <a:cxn ang="0">
                        <a:pos x="837" y="6"/>
                      </a:cxn>
                      <a:cxn ang="0">
                        <a:pos x="1184" y="30"/>
                      </a:cxn>
                      <a:cxn ang="0">
                        <a:pos x="1555" y="132"/>
                      </a:cxn>
                      <a:cxn ang="0">
                        <a:pos x="1943" y="294"/>
                      </a:cxn>
                      <a:cxn ang="0">
                        <a:pos x="2332" y="528"/>
                      </a:cxn>
                      <a:cxn ang="0">
                        <a:pos x="2715" y="821"/>
                      </a:cxn>
                      <a:cxn ang="0">
                        <a:pos x="3127" y="1223"/>
                      </a:cxn>
                      <a:cxn ang="0">
                        <a:pos x="3336" y="1469"/>
                      </a:cxn>
                      <a:cxn ang="0">
                        <a:pos x="3510" y="1727"/>
                      </a:cxn>
                      <a:cxn ang="0">
                        <a:pos x="3665" y="1984"/>
                      </a:cxn>
                      <a:cxn ang="0">
                        <a:pos x="3785" y="2236"/>
                      </a:cxn>
                      <a:cxn ang="0">
                        <a:pos x="3875" y="2494"/>
                      </a:cxn>
                      <a:cxn ang="0">
                        <a:pos x="3934" y="2740"/>
                      </a:cxn>
                      <a:cxn ang="0">
                        <a:pos x="3952" y="2973"/>
                      </a:cxn>
                      <a:cxn ang="0">
                        <a:pos x="3922" y="3255"/>
                      </a:cxn>
                      <a:cxn ang="0">
                        <a:pos x="3833" y="3501"/>
                      </a:cxn>
                      <a:cxn ang="0">
                        <a:pos x="3886" y="3387"/>
                      </a:cxn>
                      <a:cxn ang="0">
                        <a:pos x="3946" y="3123"/>
                      </a:cxn>
                      <a:cxn ang="0">
                        <a:pos x="3952" y="2973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2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/>
                    <a:ahLst/>
                    <a:cxnLst>
                      <a:cxn ang="0">
                        <a:pos x="676" y="2416"/>
                      </a:cxn>
                      <a:cxn ang="0">
                        <a:pos x="419" y="2062"/>
                      </a:cxn>
                      <a:cxn ang="0">
                        <a:pos x="215" y="1703"/>
                      </a:cxn>
                      <a:cxn ang="0">
                        <a:pos x="78" y="1343"/>
                      </a:cxn>
                      <a:cxn ang="0">
                        <a:pos x="12" y="1001"/>
                      </a:cxn>
                      <a:cxn ang="0">
                        <a:pos x="18" y="701"/>
                      </a:cxn>
                      <a:cxn ang="0">
                        <a:pos x="96" y="450"/>
                      </a:cxn>
                      <a:cxn ang="0">
                        <a:pos x="239" y="246"/>
                      </a:cxn>
                      <a:cxn ang="0">
                        <a:pos x="580" y="48"/>
                      </a:cxn>
                      <a:cxn ang="0">
                        <a:pos x="1028" y="6"/>
                      </a:cxn>
                      <a:cxn ang="0">
                        <a:pos x="1543" y="120"/>
                      </a:cxn>
                      <a:cxn ang="0">
                        <a:pos x="2087" y="378"/>
                      </a:cxn>
                      <a:cxn ang="0">
                        <a:pos x="2631" y="773"/>
                      </a:cxn>
                      <a:cxn ang="0">
                        <a:pos x="3115" y="1265"/>
                      </a:cxn>
                      <a:cxn ang="0">
                        <a:pos x="3378" y="1625"/>
                      </a:cxn>
                      <a:cxn ang="0">
                        <a:pos x="3582" y="1984"/>
                      </a:cxn>
                      <a:cxn ang="0">
                        <a:pos x="3719" y="2344"/>
                      </a:cxn>
                      <a:cxn ang="0">
                        <a:pos x="3785" y="2686"/>
                      </a:cxn>
                      <a:cxn ang="0">
                        <a:pos x="3749" y="3105"/>
                      </a:cxn>
                      <a:cxn ang="0">
                        <a:pos x="3629" y="3363"/>
                      </a:cxn>
                      <a:cxn ang="0">
                        <a:pos x="3779" y="2967"/>
                      </a:cxn>
                      <a:cxn ang="0">
                        <a:pos x="3791" y="2794"/>
                      </a:cxn>
                      <a:cxn ang="0">
                        <a:pos x="3749" y="2458"/>
                      </a:cxn>
                      <a:cxn ang="0">
                        <a:pos x="3635" y="2104"/>
                      </a:cxn>
                      <a:cxn ang="0">
                        <a:pos x="3456" y="1739"/>
                      </a:cxn>
                      <a:cxn ang="0">
                        <a:pos x="3211" y="1385"/>
                      </a:cxn>
                      <a:cxn ang="0">
                        <a:pos x="2804" y="929"/>
                      </a:cxn>
                      <a:cxn ang="0">
                        <a:pos x="2272" y="492"/>
                      </a:cxn>
                      <a:cxn ang="0">
                        <a:pos x="1722" y="192"/>
                      </a:cxn>
                      <a:cxn ang="0">
                        <a:pos x="1190" y="24"/>
                      </a:cxn>
                      <a:cxn ang="0">
                        <a:pos x="717" y="12"/>
                      </a:cxn>
                      <a:cxn ang="0">
                        <a:pos x="335" y="162"/>
                      </a:cxn>
                      <a:cxn ang="0">
                        <a:pos x="132" y="378"/>
                      </a:cxn>
                      <a:cxn ang="0">
                        <a:pos x="36" y="612"/>
                      </a:cxn>
                      <a:cxn ang="0">
                        <a:pos x="0" y="893"/>
                      </a:cxn>
                      <a:cxn ang="0">
                        <a:pos x="42" y="1229"/>
                      </a:cxn>
                      <a:cxn ang="0">
                        <a:pos x="161" y="1583"/>
                      </a:cxn>
                      <a:cxn ang="0">
                        <a:pos x="341" y="1942"/>
                      </a:cxn>
                      <a:cxn ang="0">
                        <a:pos x="580" y="2302"/>
                      </a:cxn>
                      <a:cxn ang="0">
                        <a:pos x="987" y="2758"/>
                      </a:cxn>
                      <a:cxn ang="0">
                        <a:pos x="1596" y="3237"/>
                      </a:cxn>
                      <a:cxn ang="0">
                        <a:pos x="1596" y="3237"/>
                      </a:cxn>
                      <a:cxn ang="0">
                        <a:pos x="993" y="2758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833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/>
                    <a:ahLst/>
                    <a:cxnLst>
                      <a:cxn ang="0">
                        <a:pos x="538" y="2146"/>
                      </a:cxn>
                      <a:cxn ang="0">
                        <a:pos x="317" y="1816"/>
                      </a:cxn>
                      <a:cxn ang="0">
                        <a:pos x="149" y="1481"/>
                      </a:cxn>
                      <a:cxn ang="0">
                        <a:pos x="41" y="1151"/>
                      </a:cxn>
                      <a:cxn ang="0">
                        <a:pos x="0" y="839"/>
                      </a:cxn>
                      <a:cxn ang="0">
                        <a:pos x="30" y="575"/>
                      </a:cxn>
                      <a:cxn ang="0">
                        <a:pos x="125" y="354"/>
                      </a:cxn>
                      <a:cxn ang="0">
                        <a:pos x="317" y="150"/>
                      </a:cxn>
                      <a:cxn ang="0">
                        <a:pos x="669" y="12"/>
                      </a:cxn>
                      <a:cxn ang="0">
                        <a:pos x="1112" y="24"/>
                      </a:cxn>
                      <a:cxn ang="0">
                        <a:pos x="1608" y="174"/>
                      </a:cxn>
                      <a:cxn ang="0">
                        <a:pos x="2116" y="456"/>
                      </a:cxn>
                      <a:cxn ang="0">
                        <a:pos x="2613" y="857"/>
                      </a:cxn>
                      <a:cxn ang="0">
                        <a:pos x="3073" y="1391"/>
                      </a:cxn>
                      <a:cxn ang="0">
                        <a:pos x="3276" y="1726"/>
                      </a:cxn>
                      <a:cxn ang="0">
                        <a:pos x="3426" y="2062"/>
                      </a:cxn>
                      <a:cxn ang="0">
                        <a:pos x="3509" y="2386"/>
                      </a:cxn>
                      <a:cxn ang="0">
                        <a:pos x="3521" y="2680"/>
                      </a:cxn>
                      <a:cxn ang="0">
                        <a:pos x="3474" y="2931"/>
                      </a:cxn>
                      <a:cxn ang="0">
                        <a:pos x="3360" y="3141"/>
                      </a:cxn>
                      <a:cxn ang="0">
                        <a:pos x="3282" y="3225"/>
                      </a:cxn>
                      <a:cxn ang="0">
                        <a:pos x="3312" y="3201"/>
                      </a:cxn>
                      <a:cxn ang="0">
                        <a:pos x="3444" y="3009"/>
                      </a:cxn>
                      <a:cxn ang="0">
                        <a:pos x="3515" y="2769"/>
                      </a:cxn>
                      <a:cxn ang="0">
                        <a:pos x="3521" y="2488"/>
                      </a:cxn>
                      <a:cxn ang="0">
                        <a:pos x="3462" y="2170"/>
                      </a:cxn>
                      <a:cxn ang="0">
                        <a:pos x="3336" y="1834"/>
                      </a:cxn>
                      <a:cxn ang="0">
                        <a:pos x="3145" y="1499"/>
                      </a:cxn>
                      <a:cxn ang="0">
                        <a:pos x="2816" y="1061"/>
                      </a:cxn>
                      <a:cxn ang="0">
                        <a:pos x="2284" y="575"/>
                      </a:cxn>
                      <a:cxn ang="0">
                        <a:pos x="1775" y="252"/>
                      </a:cxn>
                      <a:cxn ang="0">
                        <a:pos x="1273" y="60"/>
                      </a:cxn>
                      <a:cxn ang="0">
                        <a:pos x="807" y="0"/>
                      </a:cxn>
                      <a:cxn ang="0">
                        <a:pos x="418" y="84"/>
                      </a:cxn>
                      <a:cxn ang="0">
                        <a:pos x="167" y="288"/>
                      </a:cxn>
                      <a:cxn ang="0">
                        <a:pos x="53" y="498"/>
                      </a:cxn>
                      <a:cxn ang="0">
                        <a:pos x="0" y="749"/>
                      </a:cxn>
                      <a:cxn ang="0">
                        <a:pos x="18" y="1043"/>
                      </a:cxn>
                      <a:cxn ang="0">
                        <a:pos x="101" y="1373"/>
                      </a:cxn>
                      <a:cxn ang="0">
                        <a:pos x="251" y="1708"/>
                      </a:cxn>
                      <a:cxn ang="0">
                        <a:pos x="454" y="2038"/>
                      </a:cxn>
                      <a:cxn ang="0">
                        <a:pos x="914" y="2572"/>
                      </a:cxn>
                      <a:cxn ang="0">
                        <a:pos x="1255" y="2865"/>
                      </a:cxn>
                      <a:cxn ang="0">
                        <a:pos x="1608" y="3099"/>
                      </a:cxn>
                      <a:cxn ang="0">
                        <a:pos x="1853" y="3225"/>
                      </a:cxn>
                      <a:cxn ang="0">
                        <a:pos x="1494" y="3027"/>
                      </a:cxn>
                      <a:cxn ang="0">
                        <a:pos x="1142" y="2769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6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205835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/>
                      <a:ahLst/>
                      <a:cxnLst>
                        <a:cxn ang="0">
                          <a:pos x="4245" y="3237"/>
                        </a:cxn>
                        <a:cxn ang="0">
                          <a:pos x="4203" y="2961"/>
                        </a:cxn>
                        <a:cxn ang="0">
                          <a:pos x="4120" y="2679"/>
                        </a:cxn>
                        <a:cxn ang="0">
                          <a:pos x="4000" y="2391"/>
                        </a:cxn>
                        <a:cxn ang="0">
                          <a:pos x="3845" y="2098"/>
                        </a:cxn>
                        <a:cxn ang="0">
                          <a:pos x="3659" y="1810"/>
                        </a:cxn>
                        <a:cxn ang="0">
                          <a:pos x="3438" y="1528"/>
                        </a:cxn>
                        <a:cxn ang="0">
                          <a:pos x="3193" y="1252"/>
                        </a:cxn>
                        <a:cxn ang="0">
                          <a:pos x="2858" y="935"/>
                        </a:cxn>
                        <a:cxn ang="0">
                          <a:pos x="2434" y="605"/>
                        </a:cxn>
                        <a:cxn ang="0">
                          <a:pos x="1991" y="341"/>
                        </a:cxn>
                        <a:cxn ang="0">
                          <a:pos x="1549" y="143"/>
                        </a:cxn>
                        <a:cxn ang="0">
                          <a:pos x="1124" y="35"/>
                        </a:cxn>
                        <a:cxn ang="0">
                          <a:pos x="741" y="0"/>
                        </a:cxn>
                        <a:cxn ang="0">
                          <a:pos x="401" y="47"/>
                        </a:cxn>
                        <a:cxn ang="0">
                          <a:pos x="120" y="173"/>
                        </a:cxn>
                        <a:cxn ang="0">
                          <a:pos x="0" y="269"/>
                        </a:cxn>
                        <a:cxn ang="0">
                          <a:pos x="263" y="101"/>
                        </a:cxn>
                        <a:cxn ang="0">
                          <a:pos x="586" y="18"/>
                        </a:cxn>
                        <a:cxn ang="0">
                          <a:pos x="957" y="18"/>
                        </a:cxn>
                        <a:cxn ang="0">
                          <a:pos x="1357" y="95"/>
                        </a:cxn>
                        <a:cxn ang="0">
                          <a:pos x="1782" y="245"/>
                        </a:cxn>
                        <a:cxn ang="0">
                          <a:pos x="2212" y="467"/>
                        </a:cxn>
                        <a:cxn ang="0">
                          <a:pos x="2643" y="761"/>
                        </a:cxn>
                        <a:cxn ang="0">
                          <a:pos x="3061" y="1120"/>
                        </a:cxn>
                        <a:cxn ang="0">
                          <a:pos x="3318" y="1390"/>
                        </a:cxn>
                        <a:cxn ang="0">
                          <a:pos x="3552" y="1666"/>
                        </a:cxn>
                        <a:cxn ang="0">
                          <a:pos x="3755" y="1954"/>
                        </a:cxn>
                        <a:cxn ang="0">
                          <a:pos x="3922" y="2247"/>
                        </a:cxn>
                        <a:cxn ang="0">
                          <a:pos x="4060" y="2535"/>
                        </a:cxn>
                        <a:cxn ang="0">
                          <a:pos x="4162" y="2823"/>
                        </a:cxn>
                        <a:cxn ang="0">
                          <a:pos x="4221" y="3105"/>
                        </a:cxn>
                        <a:cxn ang="0">
                          <a:pos x="4245" y="3368"/>
                        </a:cxn>
                        <a:cxn ang="0">
                          <a:pos x="4233" y="3590"/>
                        </a:cxn>
                        <a:cxn ang="0">
                          <a:pos x="4185" y="3794"/>
                        </a:cxn>
                        <a:cxn ang="0">
                          <a:pos x="4215" y="3692"/>
                        </a:cxn>
                        <a:cxn ang="0">
                          <a:pos x="4245" y="3482"/>
                        </a:cxn>
                        <a:cxn ang="0">
                          <a:pos x="4251" y="3368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205837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1" y="186"/>
                          </a:cxn>
                          <a:cxn ang="0">
                            <a:pos x="442" y="54"/>
                          </a:cxn>
                          <a:cxn ang="0">
                            <a:pos x="771" y="6"/>
                          </a:cxn>
                          <a:cxn ang="0">
                            <a:pos x="1136" y="36"/>
                          </a:cxn>
                          <a:cxn ang="0">
                            <a:pos x="1537" y="144"/>
                          </a:cxn>
                          <a:cxn ang="0">
                            <a:pos x="1949" y="324"/>
                          </a:cxn>
                          <a:cxn ang="0">
                            <a:pos x="2368" y="570"/>
                          </a:cxn>
                          <a:cxn ang="0">
                            <a:pos x="2780" y="888"/>
                          </a:cxn>
                          <a:cxn ang="0">
                            <a:pos x="3103" y="1193"/>
                          </a:cxn>
                          <a:cxn ang="0">
                            <a:pos x="3336" y="1451"/>
                          </a:cxn>
                          <a:cxn ang="0">
                            <a:pos x="3540" y="1721"/>
                          </a:cxn>
                          <a:cxn ang="0">
                            <a:pos x="3719" y="1997"/>
                          </a:cxn>
                          <a:cxn ang="0">
                            <a:pos x="3863" y="2272"/>
                          </a:cxn>
                          <a:cxn ang="0">
                            <a:pos x="3976" y="2548"/>
                          </a:cxn>
                          <a:cxn ang="0">
                            <a:pos x="4060" y="2818"/>
                          </a:cxn>
                          <a:cxn ang="0">
                            <a:pos x="4102" y="3070"/>
                          </a:cxn>
                          <a:cxn ang="0">
                            <a:pos x="4102" y="3321"/>
                          </a:cxn>
                          <a:cxn ang="0">
                            <a:pos x="4060" y="3549"/>
                          </a:cxn>
                          <a:cxn ang="0">
                            <a:pos x="4030" y="3657"/>
                          </a:cxn>
                          <a:cxn ang="0">
                            <a:pos x="4090" y="3447"/>
                          </a:cxn>
                          <a:cxn ang="0">
                            <a:pos x="4108" y="3213"/>
                          </a:cxn>
                          <a:cxn ang="0">
                            <a:pos x="4102" y="3070"/>
                          </a:cxn>
                          <a:cxn ang="0">
                            <a:pos x="4060" y="2812"/>
                          </a:cxn>
                          <a:cxn ang="0">
                            <a:pos x="3982" y="2548"/>
                          </a:cxn>
                          <a:cxn ang="0">
                            <a:pos x="3869" y="2272"/>
                          </a:cxn>
                          <a:cxn ang="0">
                            <a:pos x="3725" y="1997"/>
                          </a:cxn>
                          <a:cxn ang="0">
                            <a:pos x="3546" y="1721"/>
                          </a:cxn>
                          <a:cxn ang="0">
                            <a:pos x="3342" y="1451"/>
                          </a:cxn>
                          <a:cxn ang="0">
                            <a:pos x="3109" y="1187"/>
                          </a:cxn>
                          <a:cxn ang="0">
                            <a:pos x="2792" y="888"/>
                          </a:cxn>
                          <a:cxn ang="0">
                            <a:pos x="2386" y="576"/>
                          </a:cxn>
                          <a:cxn ang="0">
                            <a:pos x="1967" y="330"/>
                          </a:cxn>
                          <a:cxn ang="0">
                            <a:pos x="1543" y="144"/>
                          </a:cxn>
                          <a:cxn ang="0">
                            <a:pos x="1130" y="30"/>
                          </a:cxn>
                          <a:cxn ang="0">
                            <a:pos x="753" y="0"/>
                          </a:cxn>
                          <a:cxn ang="0">
                            <a:pos x="431" y="54"/>
                          </a:cxn>
                          <a:cxn ang="0">
                            <a:pos x="161" y="186"/>
                          </a:cxn>
                          <a:cxn ang="0">
                            <a:pos x="24" y="306"/>
                          </a:cxn>
                          <a:cxn ang="0">
                            <a:pos x="0" y="336"/>
                          </a:cxn>
                          <a:cxn ang="0">
                            <a:pos x="48" y="282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8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205839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0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1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2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3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4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5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6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7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8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49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0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1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2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3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4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5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6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7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8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59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0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1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2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3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4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5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6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7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8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69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0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1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2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3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74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09" y="1264"/>
                            </a:cxn>
                            <a:cxn ang="0">
                              <a:pos x="1058" y="1402"/>
                            </a:cxn>
                            <a:cxn ang="0">
                              <a:pos x="1214" y="1528"/>
                            </a:cxn>
                            <a:cxn ang="0">
                              <a:pos x="1369" y="1654"/>
                            </a:cxn>
                            <a:cxn ang="0">
                              <a:pos x="1531" y="1768"/>
                            </a:cxn>
                            <a:cxn ang="0">
                              <a:pos x="1537" y="1768"/>
                            </a:cxn>
                            <a:cxn ang="0">
                              <a:pos x="1375" y="1654"/>
                            </a:cxn>
                            <a:cxn ang="0">
                              <a:pos x="1220" y="1534"/>
                            </a:cxn>
                            <a:cxn ang="0">
                              <a:pos x="1064" y="1402"/>
                            </a:cxn>
                            <a:cxn ang="0">
                              <a:pos x="915" y="1258"/>
                            </a:cxn>
                            <a:cxn ang="0">
                              <a:pos x="765" y="1115"/>
                            </a:cxn>
                            <a:cxn ang="0">
                              <a:pos x="628" y="959"/>
                            </a:cxn>
                            <a:cxn ang="0">
                              <a:pos x="496" y="803"/>
                            </a:cxn>
                            <a:cxn ang="0">
                              <a:pos x="377" y="647"/>
                            </a:cxn>
                            <a:cxn ang="0">
                              <a:pos x="269" y="485"/>
                            </a:cxn>
                            <a:cxn ang="0">
                              <a:pos x="167" y="323"/>
                            </a:cxn>
                            <a:cxn ang="0">
                              <a:pos x="78" y="161"/>
                            </a:cxn>
                            <a:cxn ang="0">
                              <a:pos x="0" y="0"/>
                            </a:cxn>
                            <a:cxn ang="0">
                              <a:pos x="0" y="12"/>
                            </a:cxn>
                            <a:cxn ang="0">
                              <a:pos x="78" y="173"/>
                            </a:cxn>
                            <a:cxn ang="0">
                              <a:pos x="167" y="335"/>
                            </a:cxn>
                            <a:cxn ang="0">
                              <a:pos x="269" y="491"/>
                            </a:cxn>
                            <a:cxn ang="0">
                              <a:pos x="377" y="653"/>
                            </a:cxn>
                            <a:cxn ang="0">
                              <a:pos x="496" y="809"/>
                            </a:cxn>
                            <a:cxn ang="0">
                              <a:pos x="628" y="965"/>
                            </a:cxn>
                            <a:cxn ang="0">
                              <a:pos x="765" y="1121"/>
                            </a:cxn>
                            <a:cxn ang="0">
                              <a:pos x="909" y="1264"/>
                            </a:cxn>
                            <a:cxn ang="0">
                              <a:pos x="909" y="1264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20587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7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20588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205888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89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0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1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2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3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4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5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6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7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8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899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0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1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2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3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4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5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6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7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8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09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0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1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2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3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4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5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6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7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8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19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0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1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2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205923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05925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26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1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05928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29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/>
                    <a:ahLst/>
                    <a:cxnLst>
                      <a:cxn ang="0">
                        <a:pos x="1006" y="1102"/>
                      </a:cxn>
                      <a:cxn ang="0">
                        <a:pos x="696" y="823"/>
                      </a:cxn>
                      <a:cxn ang="0">
                        <a:pos x="333" y="447"/>
                      </a:cxn>
                      <a:cxn ang="0">
                        <a:pos x="51" y="7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0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1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2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3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4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5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05936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12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205938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/>
                <a:ahLst/>
                <a:cxnLst>
                  <a:cxn ang="0">
                    <a:pos x="873" y="1150"/>
                  </a:cxn>
                  <a:cxn ang="0">
                    <a:pos x="741" y="1019"/>
                  </a:cxn>
                  <a:cxn ang="0">
                    <a:pos x="610" y="875"/>
                  </a:cxn>
                  <a:cxn ang="0">
                    <a:pos x="490" y="737"/>
                  </a:cxn>
                  <a:cxn ang="0">
                    <a:pos x="377" y="593"/>
                  </a:cxn>
                  <a:cxn ang="0">
                    <a:pos x="275" y="443"/>
                  </a:cxn>
                  <a:cxn ang="0">
                    <a:pos x="173" y="299"/>
                  </a:cxn>
                  <a:cxn ang="0">
                    <a:pos x="84" y="149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84" y="155"/>
                  </a:cxn>
                  <a:cxn ang="0">
                    <a:pos x="173" y="305"/>
                  </a:cxn>
                  <a:cxn ang="0">
                    <a:pos x="269" y="449"/>
                  </a:cxn>
                  <a:cxn ang="0">
                    <a:pos x="377" y="593"/>
                  </a:cxn>
                  <a:cxn ang="0">
                    <a:pos x="490" y="737"/>
                  </a:cxn>
                  <a:cxn ang="0">
                    <a:pos x="610" y="881"/>
                  </a:cxn>
                  <a:cxn ang="0">
                    <a:pos x="735" y="1019"/>
                  </a:cxn>
                  <a:cxn ang="0">
                    <a:pos x="873" y="1150"/>
                  </a:cxn>
                  <a:cxn ang="0">
                    <a:pos x="1010" y="1276"/>
                  </a:cxn>
                  <a:cxn ang="0">
                    <a:pos x="1148" y="1396"/>
                  </a:cxn>
                  <a:cxn ang="0">
                    <a:pos x="1286" y="1510"/>
                  </a:cxn>
                  <a:cxn ang="0">
                    <a:pos x="1429" y="1618"/>
                  </a:cxn>
                  <a:cxn ang="0">
                    <a:pos x="1435" y="1618"/>
                  </a:cxn>
                  <a:cxn ang="0">
                    <a:pos x="1292" y="1510"/>
                  </a:cxn>
                  <a:cxn ang="0">
                    <a:pos x="1154" y="1396"/>
                  </a:cxn>
                  <a:cxn ang="0">
                    <a:pos x="1010" y="1276"/>
                  </a:cxn>
                  <a:cxn ang="0">
                    <a:pos x="873" y="1150"/>
                  </a:cxn>
                  <a:cxn ang="0">
                    <a:pos x="873" y="1150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39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/>
                <a:ahLst/>
                <a:cxnLst>
                  <a:cxn ang="0">
                    <a:pos x="957" y="1463"/>
                  </a:cxn>
                  <a:cxn ang="0">
                    <a:pos x="789" y="1289"/>
                  </a:cxn>
                  <a:cxn ang="0">
                    <a:pos x="634" y="1115"/>
                  </a:cxn>
                  <a:cxn ang="0">
                    <a:pos x="490" y="929"/>
                  </a:cxn>
                  <a:cxn ang="0">
                    <a:pos x="365" y="743"/>
                  </a:cxn>
                  <a:cxn ang="0">
                    <a:pos x="251" y="557"/>
                  </a:cxn>
                  <a:cxn ang="0">
                    <a:pos x="149" y="372"/>
                  </a:cxn>
                  <a:cxn ang="0">
                    <a:pos x="66" y="186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6" y="198"/>
                  </a:cxn>
                  <a:cxn ang="0">
                    <a:pos x="149" y="384"/>
                  </a:cxn>
                  <a:cxn ang="0">
                    <a:pos x="251" y="569"/>
                  </a:cxn>
                  <a:cxn ang="0">
                    <a:pos x="365" y="755"/>
                  </a:cxn>
                  <a:cxn ang="0">
                    <a:pos x="490" y="935"/>
                  </a:cxn>
                  <a:cxn ang="0">
                    <a:pos x="634" y="1115"/>
                  </a:cxn>
                  <a:cxn ang="0">
                    <a:pos x="789" y="1295"/>
                  </a:cxn>
                  <a:cxn ang="0">
                    <a:pos x="957" y="1463"/>
                  </a:cxn>
                  <a:cxn ang="0">
                    <a:pos x="1130" y="1618"/>
                  </a:cxn>
                  <a:cxn ang="0">
                    <a:pos x="1303" y="1762"/>
                  </a:cxn>
                  <a:cxn ang="0">
                    <a:pos x="1483" y="1894"/>
                  </a:cxn>
                  <a:cxn ang="0">
                    <a:pos x="1662" y="2014"/>
                  </a:cxn>
                  <a:cxn ang="0">
                    <a:pos x="1668" y="2014"/>
                  </a:cxn>
                  <a:cxn ang="0">
                    <a:pos x="1483" y="1894"/>
                  </a:cxn>
                  <a:cxn ang="0">
                    <a:pos x="1303" y="1762"/>
                  </a:cxn>
                  <a:cxn ang="0">
                    <a:pos x="1130" y="1618"/>
                  </a:cxn>
                  <a:cxn ang="0">
                    <a:pos x="957" y="1463"/>
                  </a:cxn>
                  <a:cxn ang="0">
                    <a:pos x="957" y="1463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0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1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2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43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0594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/>
                  <a:ahLst/>
                  <a:cxnLst>
                    <a:cxn ang="0">
                      <a:pos x="227" y="134"/>
                    </a:cxn>
                    <a:cxn ang="0">
                      <a:pos x="203" y="144"/>
                    </a:cxn>
                    <a:cxn ang="0">
                      <a:pos x="179" y="138"/>
                    </a:cxn>
                    <a:cxn ang="0">
                      <a:pos x="149" y="126"/>
                    </a:cxn>
                    <a:cxn ang="0">
                      <a:pos x="126" y="102"/>
                    </a:cxn>
                    <a:cxn ang="0">
                      <a:pos x="102" y="72"/>
                    </a:cxn>
                    <a:cxn ang="0">
                      <a:pos x="84" y="48"/>
                    </a:cxn>
                    <a:cxn ang="0">
                      <a:pos x="78" y="24"/>
                    </a:cxn>
                    <a:cxn ang="0">
                      <a:pos x="84" y="0"/>
                    </a:cxn>
                    <a:cxn ang="0">
                      <a:pos x="84" y="0"/>
                    </a:cxn>
                    <a:cxn ang="0">
                      <a:pos x="78" y="0"/>
                    </a:cxn>
                    <a:cxn ang="0">
                      <a:pos x="18" y="60"/>
                    </a:cxn>
                    <a:cxn ang="0">
                      <a:pos x="0" y="90"/>
                    </a:cxn>
                    <a:cxn ang="0">
                      <a:pos x="0" y="120"/>
                    </a:cxn>
                    <a:cxn ang="0">
                      <a:pos x="12" y="156"/>
                    </a:cxn>
                    <a:cxn ang="0">
                      <a:pos x="36" y="192"/>
                    </a:cxn>
                    <a:cxn ang="0">
                      <a:pos x="66" y="216"/>
                    </a:cxn>
                    <a:cxn ang="0">
                      <a:pos x="96" y="222"/>
                    </a:cxn>
                    <a:cxn ang="0">
                      <a:pos x="126" y="222"/>
                    </a:cxn>
                    <a:cxn ang="0">
                      <a:pos x="155" y="210"/>
                    </a:cxn>
                    <a:cxn ang="0">
                      <a:pos x="227" y="138"/>
                    </a:cxn>
                    <a:cxn ang="0">
                      <a:pos x="227" y="134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/>
                  <a:ahLst/>
                  <a:cxnLst>
                    <a:cxn ang="0">
                      <a:pos x="179" y="18"/>
                    </a:cxn>
                    <a:cxn ang="0">
                      <a:pos x="197" y="48"/>
                    </a:cxn>
                    <a:cxn ang="0">
                      <a:pos x="203" y="60"/>
                    </a:cxn>
                    <a:cxn ang="0">
                      <a:pos x="197" y="66"/>
                    </a:cxn>
                    <a:cxn ang="0">
                      <a:pos x="65" y="192"/>
                    </a:cxn>
                    <a:cxn ang="0">
                      <a:pos x="59" y="198"/>
                    </a:cxn>
                    <a:cxn ang="0">
                      <a:pos x="47" y="192"/>
                    </a:cxn>
                    <a:cxn ang="0">
                      <a:pos x="17" y="174"/>
                    </a:cxn>
                    <a:cxn ang="0">
                      <a:pos x="0" y="150"/>
                    </a:cxn>
                    <a:cxn ang="0">
                      <a:pos x="0" y="126"/>
                    </a:cxn>
                    <a:cxn ang="0">
                      <a:pos x="131" y="0"/>
                    </a:cxn>
                    <a:cxn ang="0">
                      <a:pos x="155" y="0"/>
                    </a:cxn>
                    <a:cxn ang="0">
                      <a:pos x="179" y="18"/>
                    </a:cxn>
                    <a:cxn ang="0">
                      <a:pos x="179" y="18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594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/>
                  <a:ahLst/>
                  <a:cxnLst>
                    <a:cxn ang="0">
                      <a:pos x="221" y="216"/>
                    </a:cxn>
                    <a:cxn ang="0">
                      <a:pos x="192" y="234"/>
                    </a:cxn>
                    <a:cxn ang="0">
                      <a:pos x="150" y="234"/>
                    </a:cxn>
                    <a:cxn ang="0">
                      <a:pos x="102" y="210"/>
                    </a:cxn>
                    <a:cxn ang="0">
                      <a:pos x="54" y="174"/>
                    </a:cxn>
                    <a:cxn ang="0">
                      <a:pos x="24" y="132"/>
                    </a:cxn>
                    <a:cxn ang="0">
                      <a:pos x="6" y="84"/>
                    </a:cxn>
                    <a:cxn ang="0">
                      <a:pos x="0" y="42"/>
                    </a:cxn>
                    <a:cxn ang="0">
                      <a:pos x="12" y="12"/>
                    </a:cxn>
                    <a:cxn ang="0">
                      <a:pos x="48" y="0"/>
                    </a:cxn>
                    <a:cxn ang="0">
                      <a:pos x="84" y="0"/>
                    </a:cxn>
                    <a:cxn ang="0">
                      <a:pos x="132" y="18"/>
                    </a:cxn>
                    <a:cxn ang="0">
                      <a:pos x="174" y="54"/>
                    </a:cxn>
                    <a:cxn ang="0">
                      <a:pos x="210" y="102"/>
                    </a:cxn>
                    <a:cxn ang="0">
                      <a:pos x="233" y="144"/>
                    </a:cxn>
                    <a:cxn ang="0">
                      <a:pos x="233" y="186"/>
                    </a:cxn>
                    <a:cxn ang="0">
                      <a:pos x="221" y="216"/>
                    </a:cxn>
                    <a:cxn ang="0">
                      <a:pos x="221" y="216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0595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0595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0595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95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9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Порядок выполнения действий.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	формирование </a:t>
            </a:r>
            <a:r>
              <a:rPr lang="ru-RU" b="1" dirty="0" smtClean="0"/>
              <a:t>умения решения примеров с порядком выполнения действий в числовых выражениях.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№1 с.27</a:t>
            </a:r>
          </a:p>
          <a:p>
            <a:endParaRPr lang="ru-RU" dirty="0"/>
          </a:p>
        </p:txBody>
      </p:sp>
      <p:pic>
        <p:nvPicPr>
          <p:cNvPr id="7174" name="Picture 6" descr="https://kartinkin.net/uploads/posts/2022-03/1647356404_37-kartinkin-net-p-multyashnie-kartinki-dlya-prezentatsii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задачу №3 с.26</a:t>
            </a:r>
          </a:p>
          <a:p>
            <a:endParaRPr lang="ru-RU" dirty="0"/>
          </a:p>
        </p:txBody>
      </p:sp>
      <p:pic>
        <p:nvPicPr>
          <p:cNvPr id="6146" name="Picture 2" descr="https://student-servis.ru/wp-content/uploads/2021/01/Sova_s_portfelem_02-m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08484"/>
            <a:ext cx="5338676" cy="4340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30725"/>
          </a:xfrm>
        </p:spPr>
        <p:txBody>
          <a:bodyPr/>
          <a:lstStyle/>
          <a:p>
            <a:r>
              <a:rPr lang="ru-RU" dirty="0" smtClean="0"/>
              <a:t>Определите</a:t>
            </a:r>
            <a:r>
              <a:rPr lang="ru-RU" dirty="0" smtClean="0"/>
              <a:t>, какая фигура лишняя № 5 с.27</a:t>
            </a:r>
          </a:p>
          <a:p>
            <a:endParaRPr lang="ru-RU" dirty="0"/>
          </a:p>
        </p:txBody>
      </p:sp>
      <p:pic>
        <p:nvPicPr>
          <p:cNvPr id="5122" name="Picture 2" descr="https://img2.freepng.ru/20180622/sp/kisspng-royalty-free-owl-clip-art-animal-school-5b2cdc4ed88908.9326570715296666388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3652864" cy="4221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</a:t>
            </a:r>
            <a:r>
              <a:rPr lang="ru-RU" dirty="0" smtClean="0"/>
              <a:t>запомнился вам сегодняшний урок?</a:t>
            </a:r>
          </a:p>
          <a:p>
            <a:r>
              <a:rPr lang="ru-RU" dirty="0" smtClean="0"/>
              <a:t>Какое задание понравилось больше всего?</a:t>
            </a:r>
          </a:p>
          <a:p>
            <a:r>
              <a:rPr lang="ru-RU" dirty="0" smtClean="0"/>
              <a:t>Что оказалось трудным? </a:t>
            </a:r>
          </a:p>
          <a:p>
            <a:r>
              <a:rPr lang="ru-RU" dirty="0" smtClean="0"/>
              <a:t>Достигнута ли цель урока? </a:t>
            </a:r>
          </a:p>
          <a:p>
            <a:r>
              <a:rPr lang="ru-RU" dirty="0" smtClean="0"/>
              <a:t>В каком порядке выполняются действия в числовых выражениях?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30725"/>
          </a:xfrm>
        </p:spPr>
        <p:txBody>
          <a:bodyPr/>
          <a:lstStyle/>
          <a:p>
            <a:r>
              <a:rPr lang="ru-RU" dirty="0" smtClean="0"/>
              <a:t>Повторить выученное правило на с. 24.</a:t>
            </a:r>
            <a:endParaRPr lang="ru-RU" dirty="0"/>
          </a:p>
        </p:txBody>
      </p:sp>
      <p:pic>
        <p:nvPicPr>
          <p:cNvPr id="3074" name="Picture 2" descr="https://img2.freepng.ru/20180404/afq/kisspng-owl-teacher-school-cartoon-clip-art-professor-5ac552738d79b2.8985699415228811395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84784"/>
            <a:ext cx="4951512" cy="4951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6261"/>
          </a:xfrm>
        </p:spPr>
        <p:txBody>
          <a:bodyPr/>
          <a:lstStyle/>
          <a:p>
            <a:pPr algn="ctr"/>
            <a:r>
              <a:rPr lang="ru-RU" b="1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b="1" dirty="0" err="1" smtClean="0"/>
              <a:t>svetlanakiss</a:t>
            </a:r>
            <a:r>
              <a:rPr lang="ru-RU" b="1" dirty="0" smtClean="0"/>
              <a:t>1988@</a:t>
            </a:r>
            <a:r>
              <a:rPr lang="en-US" b="1" dirty="0" err="1" smtClean="0"/>
              <a:t>gmail</a:t>
            </a:r>
            <a:r>
              <a:rPr lang="ru-RU" b="1" dirty="0" smtClean="0"/>
              <a:t>.</a:t>
            </a:r>
            <a:r>
              <a:rPr lang="en-US" b="1" dirty="0" smtClean="0"/>
              <a:t>com</a:t>
            </a:r>
            <a:r>
              <a:rPr lang="ru-RU" b="1" dirty="0" smtClean="0"/>
              <a:t>, социальные сети ВК, ОК, </a:t>
            </a:r>
            <a:r>
              <a:rPr lang="ru-RU" b="1" dirty="0" err="1" smtClean="0"/>
              <a:t>мессенджеры</a:t>
            </a:r>
            <a:r>
              <a:rPr lang="ru-RU" b="1" dirty="0" smtClean="0"/>
              <a:t> </a:t>
            </a:r>
            <a:r>
              <a:rPr lang="ru-RU" b="1" dirty="0" err="1" smtClean="0"/>
              <a:t>WhatsApp</a:t>
            </a:r>
            <a:r>
              <a:rPr lang="ru-RU" b="1" dirty="0" smtClean="0"/>
              <a:t> и </a:t>
            </a:r>
            <a:r>
              <a:rPr lang="en-US" b="1" dirty="0" smtClean="0"/>
              <a:t>Telegram</a:t>
            </a:r>
            <a:r>
              <a:rPr lang="ru-RU" b="1" dirty="0" smtClean="0"/>
              <a:t>.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 spd="slow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1026" name="Picture 2" descr="https://i.pinimg.com/originals/06/c7/30/06c730ae5659c16a2e744a3eb3c49b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4421408" cy="4926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</p:sld>
</file>

<file path=ppt/theme/theme1.xml><?xml version="1.0" encoding="utf-8"?>
<a:theme xmlns:a="http://schemas.openxmlformats.org/drawingml/2006/main" name="Тема13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0</TotalTime>
  <Words>124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Тема13</vt:lpstr>
      <vt:lpstr>Математика 3 класс Тема: Порядок выполнения действий.</vt:lpstr>
      <vt:lpstr>Цель:</vt:lpstr>
      <vt:lpstr>Задание № 1 </vt:lpstr>
      <vt:lpstr>Задание №2 </vt:lpstr>
      <vt:lpstr>Задание №3 </vt:lpstr>
      <vt:lpstr>Задание для контроля </vt:lpstr>
      <vt:lpstr>Домашнее задание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 класс Тема: Порядок выполнения действий.</dc:title>
  <dc:creator>света</dc:creator>
  <cp:lastModifiedBy>света</cp:lastModifiedBy>
  <cp:revision>2</cp:revision>
  <dcterms:created xsi:type="dcterms:W3CDTF">2022-10-03T16:35:54Z</dcterms:created>
  <dcterms:modified xsi:type="dcterms:W3CDTF">2022-10-03T16:46:10Z</dcterms:modified>
</cp:coreProperties>
</file>