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_GHoLJXBlk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3 класс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Омонимы. Использование омонимов в речи.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формирование </a:t>
            </a:r>
            <a:r>
              <a:rPr lang="ru-RU" dirty="0" smtClean="0"/>
              <a:t>умения распознавать омонимы, работать со словарём омонимов.</a:t>
            </a:r>
            <a:endParaRPr lang="ru-RU" dirty="0"/>
          </a:p>
        </p:txBody>
      </p:sp>
      <p:pic>
        <p:nvPicPr>
          <p:cNvPr id="8194" name="Picture 2" descr="https://el-conf.com.ua/wp-content/uploads/2016/03/%D1%81%D0%BE%D0%B2%D0%B0-%D0%B7-%D0%BA%D0%BD%D0%B8%D0%B3%D0%BE%D1%8E-%D1%84%D0%BE%D0%BD-1024x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780928"/>
            <a:ext cx="4292449" cy="341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dirty="0" smtClean="0"/>
              <a:t>Ознакомьтесь </a:t>
            </a:r>
            <a:r>
              <a:rPr lang="ru-RU" dirty="0" smtClean="0"/>
              <a:t>с новым материалом, посмотрев видео Русский язык 3 класс (Урок№16 - Омонимы.), 3 класс, перейдя по ссылке:</a:t>
            </a:r>
            <a:endParaRPr lang="ru-RU" b="1" dirty="0" smtClean="0"/>
          </a:p>
          <a:p>
            <a:r>
              <a:rPr lang="ru-RU" b="1" u="sng" dirty="0" smtClean="0">
                <a:hlinkClick r:id="rId2"/>
              </a:rPr>
              <a:t>https://www.youtube.com/watch?v=0_GHoLJXBlk&amp;feature=emb_logo</a:t>
            </a:r>
            <a:endParaRPr lang="ru-RU" dirty="0" smtClean="0"/>
          </a:p>
          <a:p>
            <a:r>
              <a:rPr lang="ru-RU" dirty="0" smtClean="0"/>
              <a:t>Прочитайте правило на с. 45.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76 стр. 45.</a:t>
            </a:r>
          </a:p>
          <a:p>
            <a:endParaRPr lang="ru-RU" dirty="0"/>
          </a:p>
        </p:txBody>
      </p:sp>
      <p:pic>
        <p:nvPicPr>
          <p:cNvPr id="6146" name="Picture 2" descr="https://mypresentation.ru/documents_6/d53dfea429c3739954756f47d1eda367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5157259" cy="3867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№3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dirty="0" smtClean="0"/>
              <a:t>Выполните </a:t>
            </a:r>
            <a:r>
              <a:rPr lang="ru-RU" dirty="0" smtClean="0"/>
              <a:t>упр. 77 стр. 46.</a:t>
            </a:r>
          </a:p>
          <a:p>
            <a:endParaRPr lang="ru-RU" dirty="0"/>
          </a:p>
        </p:txBody>
      </p:sp>
      <p:sp>
        <p:nvSpPr>
          <p:cNvPr id="5122" name="AutoShape 2" descr="https://theslide.ru/img/tmb/5/400991/7bb27e24286753a5a7287c522c7279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theslide.ru/img/tmb/5/400991/7bb27e24286753a5a7287c522c7279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theslide.ru/img/tmb/5/400991/7bb27e24286753a5a7287c522c7279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myslide.ru/documents_7/3d911d910549a151232b4504c8b944eb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Чем запомнился вам сегодняшний урок?</a:t>
            </a:r>
          </a:p>
          <a:p>
            <a:r>
              <a:rPr lang="ru-RU" dirty="0" smtClean="0"/>
              <a:t>Какое задание понравилось больше всего?</a:t>
            </a:r>
          </a:p>
          <a:p>
            <a:r>
              <a:rPr lang="ru-RU" dirty="0" smtClean="0"/>
              <a:t>Что оказалось трудным? </a:t>
            </a:r>
          </a:p>
          <a:p>
            <a:r>
              <a:rPr lang="ru-RU" dirty="0" smtClean="0"/>
              <a:t>Достигнута ли цель урока?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r>
              <a:rPr lang="ru-RU" dirty="0" smtClean="0"/>
              <a:t>Выучите </a:t>
            </a:r>
            <a:r>
              <a:rPr lang="ru-RU" dirty="0" smtClean="0"/>
              <a:t>правило на с. 45.</a:t>
            </a:r>
          </a:p>
          <a:p>
            <a:endParaRPr lang="ru-RU" dirty="0"/>
          </a:p>
        </p:txBody>
      </p:sp>
      <p:pic>
        <p:nvPicPr>
          <p:cNvPr id="3074" name="Picture 2" descr="https://avatars.mds.yandex.net/i?id=9186d57a3ccfc3f6834b737891935c1b-502605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0818" y="2348880"/>
            <a:ext cx="4996454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404664"/>
            <a:ext cx="7139136" cy="5721499"/>
          </a:xfrm>
        </p:spPr>
        <p:txBody>
          <a:bodyPr/>
          <a:lstStyle/>
          <a:p>
            <a:r>
              <a:rPr lang="ru-RU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dirty="0" err="1" smtClean="0"/>
              <a:t>svetlanakiss</a:t>
            </a:r>
            <a:r>
              <a:rPr lang="ru-RU" dirty="0" smtClean="0"/>
              <a:t>1988@</a:t>
            </a:r>
            <a:r>
              <a:rPr lang="en-US" dirty="0" err="1" smtClean="0"/>
              <a:t>gmail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, социальные сети ВК, ОК, </a:t>
            </a:r>
            <a:r>
              <a:rPr lang="ru-RU" dirty="0" err="1" smtClean="0"/>
              <a:t>мессенджеры</a:t>
            </a:r>
            <a:r>
              <a:rPr lang="ru-RU" dirty="0" smtClean="0"/>
              <a:t> </a:t>
            </a:r>
            <a:r>
              <a:rPr lang="ru-RU" dirty="0" err="1" smtClean="0"/>
              <a:t>WhatsApp</a:t>
            </a:r>
            <a:r>
              <a:rPr lang="ru-RU" dirty="0" smtClean="0"/>
              <a:t> и </a:t>
            </a:r>
            <a:r>
              <a:rPr lang="en-US" dirty="0" smtClean="0"/>
              <a:t>Telegram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1026" name="AutoShape 2" descr="https://theslide.ru/img/thumbs/3ffe2cc5b11cb73571198574bfa9bf5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theslide.ru/img/thumbs/3ffe2cc5b11cb73571198574bfa9bf5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fs.znanio.ru/d5af0e/be/4b/4c0ed7dbc6f7997fa25d37ad1c91ce5442.jpg"/>
          <p:cNvPicPr>
            <a:picLocks noChangeAspect="1" noChangeArrowheads="1"/>
          </p:cNvPicPr>
          <p:nvPr/>
        </p:nvPicPr>
        <p:blipFill>
          <a:blip r:embed="rId2" cstate="print"/>
          <a:srcRect l="10059"/>
          <a:stretch>
            <a:fillRect/>
          </a:stretch>
        </p:blipFill>
        <p:spPr bwMode="auto">
          <a:xfrm>
            <a:off x="1666506" y="1067946"/>
            <a:ext cx="5929830" cy="4953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Другая 8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0</TotalTime>
  <Words>152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Тема8</vt:lpstr>
      <vt:lpstr>Русский язык 3 класс Тема: Омонимы. Использование омонимов в речи. </vt:lpstr>
      <vt:lpstr>Цель:</vt:lpstr>
      <vt:lpstr>Задание № 1  </vt:lpstr>
      <vt:lpstr>Задание №2 </vt:lpstr>
      <vt:lpstr>Задание №3 </vt:lpstr>
      <vt:lpstr>Задание для контроля</vt:lpstr>
      <vt:lpstr>Домашнее задание 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3 класс Тема: Омонимы. Использование омонимов в речи. </dc:title>
  <dc:creator>света</dc:creator>
  <cp:lastModifiedBy>света</cp:lastModifiedBy>
  <cp:revision>1</cp:revision>
  <dcterms:created xsi:type="dcterms:W3CDTF">2022-10-03T16:59:05Z</dcterms:created>
  <dcterms:modified xsi:type="dcterms:W3CDTF">2022-10-03T17:08:06Z</dcterms:modified>
</cp:coreProperties>
</file>