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0" r:id="rId5"/>
    <p:sldId id="261" r:id="rId6"/>
    <p:sldId id="267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Формирование </a:t>
            </a:r>
            <a:r>
              <a:rPr lang="ru-RU" dirty="0" smtClean="0"/>
              <a:t>орфографической </a:t>
            </a:r>
            <a:r>
              <a:rPr lang="ru-RU" dirty="0" smtClean="0"/>
              <a:t>зоркости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877272"/>
            <a:ext cx="5825202" cy="494597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27652" name="Picture 4" descr="https://kartinkin.net/uploads/posts/2022-02/thumbs/1645693601_3-kartinkin-net-p-pedagogika-kartinki-dlya-prezentatsii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858850"/>
            <a:ext cx="2483768" cy="29991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орфографической зоркости: осознание места возможного возникновения орфографической ошибки, использование различных способов решения орфографической задачи в зависимости от места орфограммы в слове.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Выполните упр. 215 стр. 114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2" name="Picture 4" descr="https://static.tildacdn.com/tild3535-3436-4130-b138-633334663463/131-1318934_laborer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22387"/>
            <a:ext cx="3450310" cy="493561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упр. </a:t>
            </a:r>
            <a:r>
              <a:rPr lang="ru-RU" dirty="0" smtClean="0"/>
              <a:t>216 </a:t>
            </a:r>
            <a:r>
              <a:rPr lang="ru-RU" dirty="0" smtClean="0"/>
              <a:t>стр. 114</a:t>
            </a:r>
          </a:p>
          <a:p>
            <a:endParaRPr lang="ru-RU" dirty="0"/>
          </a:p>
        </p:txBody>
      </p:sp>
      <p:pic>
        <p:nvPicPr>
          <p:cNvPr id="4" name="Picture 2" descr="https://cf2.ppt-online.org/files2/slide/i/iJfHxLPlVByuQzs6IFqS9v3tA0ZDnW2XEaR4T5hU8g/slide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80928"/>
            <a:ext cx="5088816" cy="381164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Выполните упр. </a:t>
            </a:r>
            <a:r>
              <a:rPr lang="ru-RU" dirty="0" smtClean="0"/>
              <a:t>217 </a:t>
            </a:r>
            <a:r>
              <a:rPr lang="ru-RU" dirty="0" smtClean="0"/>
              <a:t>стр. 114</a:t>
            </a:r>
          </a:p>
          <a:p>
            <a:endParaRPr lang="ru-RU" dirty="0"/>
          </a:p>
        </p:txBody>
      </p:sp>
      <p:pic>
        <p:nvPicPr>
          <p:cNvPr id="5122" name="Picture 2" descr="https://api.gos24.kz/uploads/2019-11/aeb4a28a-fb92-49de-81bf-09792c6e95bb.png?q=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2969568"/>
            <a:ext cx="7776864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</a:t>
            </a:r>
            <a:endParaRPr lang="ru-RU" dirty="0" smtClean="0"/>
          </a:p>
          <a:p>
            <a:r>
              <a:rPr lang="ru-RU" dirty="0" smtClean="0"/>
              <a:t>- Как проверить </a:t>
            </a:r>
            <a:r>
              <a:rPr lang="ru-RU" dirty="0" err="1" smtClean="0"/>
              <a:t>безуд</a:t>
            </a:r>
            <a:r>
              <a:rPr lang="ru-RU" dirty="0" smtClean="0"/>
              <a:t>. </a:t>
            </a:r>
            <a:r>
              <a:rPr lang="ru-RU" dirty="0" err="1" smtClean="0"/>
              <a:t>гласн</a:t>
            </a:r>
            <a:r>
              <a:rPr lang="ru-RU" dirty="0" smtClean="0"/>
              <a:t>. в корне?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Парн</a:t>
            </a:r>
            <a:r>
              <a:rPr lang="ru-RU" dirty="0" smtClean="0"/>
              <a:t>. согласный?</a:t>
            </a:r>
          </a:p>
          <a:p>
            <a:endParaRPr lang="ru-RU" dirty="0"/>
          </a:p>
        </p:txBody>
      </p:sp>
      <p:pic>
        <p:nvPicPr>
          <p:cNvPr id="4" name="Picture 2" descr="https://flyclipart.com/thumb2/teacher-computer-icons-clip-art-women-lecturer-education-free-2772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501008"/>
            <a:ext cx="3889428" cy="310691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916832"/>
            <a:ext cx="3679646" cy="3880773"/>
          </a:xfrm>
        </p:spPr>
        <p:txBody>
          <a:bodyPr/>
          <a:lstStyle/>
          <a:p>
            <a:pPr algn="ctr"/>
            <a:r>
              <a:rPr lang="ru-RU" dirty="0" smtClean="0"/>
              <a:t>Повторите выученные правила</a:t>
            </a:r>
            <a:endParaRPr lang="ru-RU" dirty="0"/>
          </a:p>
        </p:txBody>
      </p:sp>
      <p:pic>
        <p:nvPicPr>
          <p:cNvPr id="2050" name="Picture 2" descr="https://i.pinimg.com/originals/a3/87/f6/a387f64fa946cdd0944d79234ee2b1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5908603" cy="463825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dirty="0" err="1" smtClean="0"/>
              <a:t>svetlanakiss</a:t>
            </a:r>
            <a:r>
              <a:rPr lang="ru-RU" dirty="0" smtClean="0"/>
              <a:t>1988@</a:t>
            </a:r>
            <a:r>
              <a:rPr lang="en-US" dirty="0" err="1" smtClean="0"/>
              <a:t>gmail</a:t>
            </a:r>
            <a:r>
              <a:rPr lang="ru-RU" dirty="0" smtClean="0"/>
              <a:t>.</a:t>
            </a:r>
            <a:r>
              <a:rPr lang="en-US" dirty="0" smtClean="0"/>
              <a:t>com</a:t>
            </a:r>
            <a:r>
              <a:rPr lang="ru-RU" dirty="0" smtClean="0"/>
              <a:t>, социальные сети ВК, ОК, </a:t>
            </a:r>
            <a:r>
              <a:rPr lang="ru-RU" dirty="0" err="1" smtClean="0"/>
              <a:t>мессенджеры</a:t>
            </a:r>
            <a:r>
              <a:rPr lang="ru-RU" dirty="0" smtClean="0"/>
              <a:t> </a:t>
            </a:r>
            <a:r>
              <a:rPr lang="ru-RU" dirty="0" err="1" smtClean="0"/>
              <a:t>WhatsApp</a:t>
            </a:r>
            <a:r>
              <a:rPr lang="ru-RU" dirty="0" smtClean="0"/>
              <a:t> и </a:t>
            </a:r>
            <a:r>
              <a:rPr lang="en-US" dirty="0" smtClean="0"/>
              <a:t>Telegram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  <p:pic>
        <p:nvPicPr>
          <p:cNvPr id="1026" name="Picture 2" descr="https://kartinkin.net/uploads/posts/2022-02/1645919232_6-kartinkin-net-p-shkolnie-kartinki-dlya-prezentatsii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941" y="260157"/>
            <a:ext cx="8780059" cy="659784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10</TotalTime>
  <Words>138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Тема11</vt:lpstr>
      <vt:lpstr>Русский язык 3 класс Тема: Формирование орфографической зоркости</vt:lpstr>
      <vt:lpstr>Цель:</vt:lpstr>
      <vt:lpstr>Задание № 1 </vt:lpstr>
      <vt:lpstr>Задание №2 </vt:lpstr>
      <vt:lpstr>Задание №3 </vt:lpstr>
      <vt:lpstr>Задание для контроля</vt:lpstr>
      <vt:lpstr>Домашнее задание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3 класс Тема: Словосочетание </dc:title>
  <dc:creator>света</dc:creator>
  <cp:lastModifiedBy>света</cp:lastModifiedBy>
  <cp:revision>4</cp:revision>
  <dcterms:created xsi:type="dcterms:W3CDTF">2022-09-22T16:33:21Z</dcterms:created>
  <dcterms:modified xsi:type="dcterms:W3CDTF">2022-11-29T08:41:07Z</dcterms:modified>
</cp:coreProperties>
</file>