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9" r:id="rId11"/>
    <p:sldId id="264" r:id="rId12"/>
    <p:sldId id="265" r:id="rId13"/>
    <p:sldId id="267" r:id="rId14"/>
    <p:sldId id="266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ADAE9-A9A3-49F8-8659-51167C15A89D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away.php?to=http%3A%2F%2Fyoutu.be%2FsRDLEJ2ei80&amp;post=-207660035_755&amp;cc_key=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vk.com/away.php?to=https%3A%2F%2Fyoutu.be%2FeKdQXY7l9Kk&amp;post=-207660035_755&amp;cc_key=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285860"/>
            <a:ext cx="8286808" cy="350046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 Полякова Е.В. 4 класс Русский язык</a:t>
            </a:r>
            <a:br>
              <a:rPr lang="ru-RU" sz="2000" b="1" dirty="0" smtClean="0">
                <a:solidFill>
                  <a:schemeClr val="tx2"/>
                </a:solidFill>
              </a:rPr>
            </a:br>
            <a:r>
              <a:rPr lang="ru-RU" sz="2000" b="1" dirty="0" smtClean="0">
                <a:solidFill>
                  <a:schemeClr val="tx2"/>
                </a:solidFill>
              </a:rPr>
              <a:t>16.09.2022</a:t>
            </a:r>
            <a:br>
              <a:rPr lang="ru-RU" sz="2000" b="1" dirty="0" smtClean="0">
                <a:solidFill>
                  <a:schemeClr val="tx2"/>
                </a:solidFill>
              </a:rPr>
            </a:br>
            <a:r>
              <a:rPr lang="ru-RU" sz="2000" b="1" dirty="0" smtClean="0">
                <a:solidFill>
                  <a:schemeClr val="tx2"/>
                </a:solidFill>
              </a:rPr>
              <a:t>Тема№2 Урок №12</a:t>
            </a:r>
            <a:br>
              <a:rPr lang="ru-RU" sz="2000" b="1" dirty="0" smtClean="0">
                <a:solidFill>
                  <a:schemeClr val="tx2"/>
                </a:solidFill>
              </a:rPr>
            </a:br>
            <a:r>
              <a:rPr lang="ru-RU" sz="2000" b="1" dirty="0" smtClean="0">
                <a:solidFill>
                  <a:schemeClr val="tx2"/>
                </a:solidFill>
              </a:rPr>
              <a:t>Тема </a:t>
            </a:r>
            <a:r>
              <a:rPr lang="ru-RU" sz="2000" b="1" dirty="0" err="1" smtClean="0">
                <a:solidFill>
                  <a:schemeClr val="tx2"/>
                </a:solidFill>
              </a:rPr>
              <a:t>урока:</a:t>
            </a:r>
            <a:r>
              <a:rPr lang="ru-RU" sz="2000" dirty="0" err="1">
                <a:solidFill>
                  <a:srgbClr val="000000"/>
                </a:solidFill>
                <a:latin typeface="-apple-system"/>
              </a:rPr>
              <a:t>Знаки</a:t>
            </a:r>
            <a:r>
              <a:rPr lang="ru-RU" sz="2000" dirty="0">
                <a:solidFill>
                  <a:srgbClr val="000000"/>
                </a:solidFill>
                <a:latin typeface="-apple-system"/>
              </a:rPr>
              <a:t> препинания в предложениях с однородными </a:t>
            </a:r>
            <a:r>
              <a:rPr lang="ru-RU" sz="2000" dirty="0" smtClean="0">
                <a:solidFill>
                  <a:srgbClr val="000000"/>
                </a:solidFill>
                <a:latin typeface="-apple-system"/>
              </a:rPr>
              <a:t>членами</a:t>
            </a:r>
            <a:br>
              <a:rPr lang="ru-RU" sz="2000" dirty="0" smtClean="0">
                <a:solidFill>
                  <a:srgbClr val="000000"/>
                </a:solidFill>
                <a:latin typeface="-apple-system"/>
              </a:rPr>
            </a:br>
            <a:r>
              <a:rPr lang="ru-RU" sz="2000" dirty="0">
                <a:solidFill>
                  <a:srgbClr val="000000"/>
                </a:solidFill>
                <a:latin typeface="-apple-system"/>
              </a:rPr>
              <a:t>Цели: развивать умение находить новые члены в предложениях, на слух и зрительно определять, как связаны однородные члены предложения, расставлять знаки препинания в предложениях с однородными </a:t>
            </a:r>
            <a:r>
              <a:rPr lang="ru-RU" sz="2000" dirty="0" smtClean="0">
                <a:solidFill>
                  <a:srgbClr val="000000"/>
                </a:solidFill>
                <a:latin typeface="-apple-system"/>
              </a:rPr>
              <a:t>членами.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409600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2690336"/>
            <a:ext cx="46434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643182"/>
            <a:ext cx="7500989" cy="3125793"/>
          </a:xfrm>
        </p:spPr>
        <p:txBody>
          <a:bodyPr>
            <a:normAutofit/>
          </a:bodyPr>
          <a:lstStyle/>
          <a:p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</a:t>
            </a:r>
            <a:r>
              <a:rPr lang="ru-RU" sz="8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О</a:t>
            </a:r>
            <a:r>
              <a:rPr lang="ru-RU" sz="8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8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О</a:t>
            </a:r>
            <a:r>
              <a:rPr lang="ru-RU" sz="8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8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8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О</a:t>
            </a:r>
            <a:endParaRPr lang="ru-RU" sz="8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714621"/>
            <a:ext cx="7493025" cy="16922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1" y="1285860"/>
            <a:ext cx="85010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1. Запятая ставится при перечислении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928670"/>
            <a:ext cx="7343804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2. Запятая ставится, если союз И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при однородных членах повторяется:</a:t>
            </a:r>
          </a:p>
          <a:p>
            <a:pPr marL="514350" indent="-51435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и О, и О, и О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</a:b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1857387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3. Запятая всегда ставится перед союзами а, но.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00438"/>
            <a:ext cx="8072494" cy="2500330"/>
          </a:xfrm>
        </p:spPr>
        <p:txBody>
          <a:bodyPr>
            <a:normAutofit fontScale="92500" lnSpcReduction="20000"/>
          </a:bodyPr>
          <a:lstStyle/>
          <a:p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О, а О</a:t>
            </a:r>
          </a:p>
          <a:p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О, но О</a:t>
            </a:r>
          </a:p>
          <a:p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hameleons.com/uploads/posts/2010-10/1286050832_3.jpg"/>
          <p:cNvPicPr>
            <a:picLocks noChangeAspect="1" noChangeArrowheads="1"/>
          </p:cNvPicPr>
          <p:nvPr/>
        </p:nvPicPr>
        <p:blipFill>
          <a:blip r:embed="rId2" cstate="print"/>
          <a:srcRect t="6988" r="-667" b="4156"/>
          <a:stretch>
            <a:fillRect/>
          </a:stretch>
        </p:blipFill>
        <p:spPr bwMode="auto">
          <a:xfrm>
            <a:off x="1857356" y="17160"/>
            <a:ext cx="6072230" cy="68408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"/>
            <a:ext cx="8172480" cy="164304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Составь предложение по картине, употребляя однородные члены предложения.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071679"/>
            <a:ext cx="8572560" cy="171451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/>
              <a:t>                       Запиши предложения, поставь запятые.</a:t>
            </a:r>
            <a:br>
              <a:rPr lang="ru-RU" sz="27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      1</a:t>
            </a:r>
            <a:r>
              <a:rPr lang="ru-RU" sz="3600" b="1" dirty="0"/>
              <a:t>. В нашем клубе часто проводят </a:t>
            </a:r>
            <a:r>
              <a:rPr lang="ru-RU" sz="3600" b="1" dirty="0" smtClean="0"/>
              <a:t>доклады                   лекции </a:t>
            </a:r>
            <a:r>
              <a:rPr lang="ru-RU" sz="3600" b="1" dirty="0"/>
              <a:t>собрания и концерты.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/>
              <a:t>       2. В кружке мы и </a:t>
            </a:r>
            <a:r>
              <a:rPr lang="ru-RU" sz="3600" b="1" dirty="0" smtClean="0"/>
              <a:t>играем </a:t>
            </a:r>
            <a:r>
              <a:rPr lang="ru-RU" sz="3600" b="1" dirty="0"/>
              <a:t>и </a:t>
            </a:r>
            <a:r>
              <a:rPr lang="ru-RU" sz="3600" b="1" dirty="0" smtClean="0"/>
              <a:t>поём </a:t>
            </a:r>
            <a:r>
              <a:rPr lang="ru-RU" sz="3600" b="1" dirty="0"/>
              <a:t>и </a:t>
            </a:r>
            <a:r>
              <a:rPr lang="ru-RU" sz="3600" b="1" dirty="0" smtClean="0"/>
              <a:t>ставим спектакли.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/>
              <a:t>       </a:t>
            </a:r>
            <a:r>
              <a:rPr lang="ru-RU" sz="3600" b="1" dirty="0" smtClean="0"/>
              <a:t>3. Сосна </a:t>
            </a:r>
            <a:r>
              <a:rPr lang="ru-RU" sz="3600" b="1" dirty="0"/>
              <a:t>ель и пихта стоят всегда зелёные.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/>
              <a:t>       </a:t>
            </a:r>
            <a:r>
              <a:rPr lang="ru-RU" sz="3600" b="1" dirty="0" smtClean="0"/>
              <a:t>4. </a:t>
            </a:r>
            <a:r>
              <a:rPr lang="ru-RU" sz="3600" b="1" dirty="0"/>
              <a:t>Коля написал текст </a:t>
            </a:r>
            <a:r>
              <a:rPr lang="ru-RU" sz="3600" b="1" dirty="0" smtClean="0"/>
              <a:t>быстро </a:t>
            </a:r>
            <a:r>
              <a:rPr lang="ru-RU" sz="3600" b="1" dirty="0"/>
              <a:t>но </a:t>
            </a:r>
            <a:r>
              <a:rPr lang="ru-RU" sz="3600" b="1" dirty="0" smtClean="0"/>
              <a:t>небрежно.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57826"/>
            <a:ext cx="7343804" cy="280974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7"/>
            <a:ext cx="8258204" cy="464346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8800" b="1" dirty="0" smtClean="0">
                <a:solidFill>
                  <a:schemeClr val="tx2"/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8800" b="1" dirty="0" smtClean="0">
                <a:solidFill>
                  <a:schemeClr val="tx2"/>
                </a:solidFill>
              </a:rPr>
              <a:t>ЗА </a:t>
            </a:r>
          </a:p>
          <a:p>
            <a:pPr algn="ctr">
              <a:buNone/>
            </a:pPr>
            <a:r>
              <a:rPr lang="ru-RU" sz="8800" b="1" dirty="0" smtClean="0">
                <a:solidFill>
                  <a:schemeClr val="tx2"/>
                </a:solidFill>
              </a:rPr>
              <a:t>ВНИМАНИЕ!</a:t>
            </a:r>
            <a:endParaRPr lang="ru-RU" sz="8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5772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8029604" cy="164307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Словарный диктант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14620"/>
            <a:ext cx="6400800" cy="1428760"/>
          </a:xfrm>
        </p:spPr>
        <p:txBody>
          <a:bodyPr>
            <a:normAutofit lnSpcReduction="10000"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Как надела сто рубах,</a:t>
            </a:r>
          </a:p>
          <a:p>
            <a:r>
              <a:rPr lang="ru-RU" sz="4000" dirty="0">
                <a:solidFill>
                  <a:schemeClr val="tx1"/>
                </a:solidFill>
              </a:rPr>
              <a:t>Захрустела на зубах.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5772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71451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Словарный диктант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8868"/>
            <a:ext cx="6400800" cy="3209932"/>
          </a:xfrm>
        </p:spPr>
        <p:txBody>
          <a:bodyPr>
            <a:normAutofit/>
          </a:bodyPr>
          <a:lstStyle/>
          <a:p>
            <a:r>
              <a:rPr lang="ru-RU" sz="4300" dirty="0">
                <a:solidFill>
                  <a:schemeClr val="tx1"/>
                </a:solidFill>
              </a:rPr>
              <a:t>Красна девица</a:t>
            </a:r>
          </a:p>
          <a:p>
            <a:r>
              <a:rPr lang="ru-RU" sz="4300" dirty="0">
                <a:solidFill>
                  <a:schemeClr val="tx1"/>
                </a:solidFill>
              </a:rPr>
              <a:t>Сидит в темнице,</a:t>
            </a:r>
          </a:p>
          <a:p>
            <a:r>
              <a:rPr lang="ru-RU" sz="4300" dirty="0">
                <a:solidFill>
                  <a:schemeClr val="tx1"/>
                </a:solidFill>
              </a:rPr>
              <a:t>А коса на улице.</a:t>
            </a: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21444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Словарный диктант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400800" cy="3567122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Я длинный и зеленый, вкусен я соленый,</a:t>
            </a:r>
          </a:p>
          <a:p>
            <a:r>
              <a:rPr lang="ru-RU" sz="4000" dirty="0">
                <a:solidFill>
                  <a:schemeClr val="tx1"/>
                </a:solidFill>
              </a:rPr>
              <a:t>Вкусен и сырой. Кто же я такой?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50019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Словарный диктант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85992"/>
            <a:ext cx="6400800" cy="3071834"/>
          </a:xfrm>
        </p:spPr>
        <p:txBody>
          <a:bodyPr>
            <a:normAutofit fontScale="55000" lnSpcReduction="20000"/>
          </a:bodyPr>
          <a:lstStyle/>
          <a:p>
            <a:r>
              <a:rPr lang="ru-RU" sz="7300" dirty="0">
                <a:solidFill>
                  <a:schemeClr val="tx1"/>
                </a:solidFill>
              </a:rPr>
              <a:t>Неказиста, шишковатая,</a:t>
            </a:r>
          </a:p>
          <a:p>
            <a:r>
              <a:rPr lang="ru-RU" sz="7300" dirty="0">
                <a:solidFill>
                  <a:schemeClr val="tx1"/>
                </a:solidFill>
              </a:rPr>
              <a:t>А придет на стол она,</a:t>
            </a:r>
          </a:p>
          <a:p>
            <a:r>
              <a:rPr lang="ru-RU" sz="7300" dirty="0">
                <a:solidFill>
                  <a:schemeClr val="tx1"/>
                </a:solidFill>
              </a:rPr>
              <a:t>Скажут весело ребята:</a:t>
            </a:r>
          </a:p>
          <a:p>
            <a:r>
              <a:rPr lang="ru-RU" sz="7300" dirty="0">
                <a:solidFill>
                  <a:schemeClr val="tx1"/>
                </a:solidFill>
              </a:rPr>
              <a:t>"Ну, рассыпчатая, вкусна!"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00013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Словарный диктант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14554"/>
            <a:ext cx="6400800" cy="3424246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В огороде вырастаю.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А когда я созреваю,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Варят из меня томат,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В щи кладут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И так едят.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107156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Словарный диктант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43182"/>
            <a:ext cx="6400800" cy="2995618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На жарком солнышке подсох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И рвется из стручков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928693"/>
          </a:xfrm>
        </p:spPr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357430"/>
            <a:ext cx="6986614" cy="178595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Капуста, морковь, огурец, картофель, помидор, горох.   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398496"/>
            <a:ext cx="70009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Составьте предложение с этими словами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063" y="-15391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5153" y="3062975"/>
            <a:ext cx="7772400" cy="73205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Посмотрите видео уроки перейдя по ссылке</a:t>
            </a:r>
            <a:br>
              <a:rPr lang="ru-RU" sz="3200" dirty="0" smtClean="0"/>
            </a:br>
            <a:r>
              <a:rPr lang="en-US" sz="3200" dirty="0"/>
              <a:t>.https://</a:t>
            </a:r>
            <a:r>
              <a:rPr lang="en-US" sz="3200" dirty="0">
                <a:hlinkClick r:id="rId3"/>
              </a:rPr>
              <a:t>youtu.be/sRDLEJ2ei80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>
                <a:hlinkClick r:id="rId4"/>
              </a:rPr>
              <a:t>https://youtu.be/eKdQXY7l9Kk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357430"/>
            <a:ext cx="6986614" cy="1785950"/>
          </a:xfrm>
        </p:spPr>
        <p:txBody>
          <a:bodyPr>
            <a:normAutofit/>
          </a:bodyPr>
          <a:lstStyle/>
          <a:p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584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172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Полякова Е.В. 4 класс Русский язык 16.09.2022 Тема№2 Урок №12 Тема урока:Знаки препинания в предложениях с однородными членами Цели: развивать умение находить новые члены в предложениях, на слух и зрительно определять, как связаны однородные члены предложения, расставлять знаки препинания в предложениях с однородными членами.</vt:lpstr>
      <vt:lpstr>Словарный диктант</vt:lpstr>
      <vt:lpstr>Словарный диктант</vt:lpstr>
      <vt:lpstr>Словарный диктант</vt:lpstr>
      <vt:lpstr>Словарный диктант</vt:lpstr>
      <vt:lpstr>Словарный диктант</vt:lpstr>
      <vt:lpstr>Словарный диктант</vt:lpstr>
      <vt:lpstr>Проверка</vt:lpstr>
      <vt:lpstr>Посмотрите видео уроки перейдя по ссылке .https://youtu.be/sRDLEJ2ei80 https://youtu.be/eKdQXY7l9Kk</vt:lpstr>
      <vt:lpstr>                        О, О,  О</vt:lpstr>
      <vt:lpstr>Презентация PowerPoint</vt:lpstr>
      <vt:lpstr>3. Запятая всегда ставится перед союзами а, но.</vt:lpstr>
      <vt:lpstr>Составь предложение по картине, употребляя однородные члены предложения.</vt:lpstr>
      <vt:lpstr>                       Запиши предложения, поставь запятые.         1. В нашем клубе часто проводят доклады                   лекции собрания и концерты.        2. В кружке мы и играем и поём и ставим спектакли.        3. Сосна ель и пихта стоят всегда зелёные.        4. Коля написал текст быстро но небрежно. 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Запятая в предложениях с однородными членами, соединёнными союзами и, а, но.</dc:title>
  <dc:creator>Славик</dc:creator>
  <cp:lastModifiedBy>Admin</cp:lastModifiedBy>
  <cp:revision>11</cp:revision>
  <dcterms:created xsi:type="dcterms:W3CDTF">2014-11-04T09:40:21Z</dcterms:created>
  <dcterms:modified xsi:type="dcterms:W3CDTF">2022-09-16T06:35:35Z</dcterms:modified>
</cp:coreProperties>
</file>