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4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27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619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28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258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082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20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90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40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563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58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60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12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0F787-9837-4CF4-BB51-B38EC4B1F159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31E76-12BF-44E8-8AA1-A0A0B4C74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2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939" y="398585"/>
            <a:ext cx="8128000" cy="609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7886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37" y="753586"/>
            <a:ext cx="10635963" cy="5621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2511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9641"/>
          </a:xfrm>
        </p:spPr>
        <p:txBody>
          <a:bodyPr>
            <a:normAutofit fontScale="90000"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148" y="783772"/>
            <a:ext cx="9705704" cy="5956662"/>
          </a:xfrm>
        </p:spPr>
      </p:pic>
    </p:spTree>
    <p:extLst>
      <p:ext uri="{BB962C8B-B14F-4D97-AF65-F5344CB8AC3E}">
        <p14:creationId xmlns:p14="http://schemas.microsoft.com/office/powerpoint/2010/main" val="4209704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вашей работы: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Аккуратности</a:t>
            </a:r>
          </a:p>
          <a:p>
            <a:pPr marL="514350" indent="-514350">
              <a:buAutoNum type="arabicPeriod"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Схожесть с образцом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863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183" y="718456"/>
            <a:ext cx="8373291" cy="5734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7624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класс Полякова Е.В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 Урок №4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22.09.2022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dirty="0"/>
              <a:t>"Лепка из пластилина. Домашние </a:t>
            </a:r>
            <a:r>
              <a:rPr lang="ru-RU" dirty="0" smtClean="0"/>
              <a:t>животные«</a:t>
            </a:r>
          </a:p>
          <a:p>
            <a:pPr marL="0" indent="0">
              <a:buNone/>
            </a:pPr>
            <a:r>
              <a:rPr lang="ru-RU" dirty="0"/>
              <a:t>Цели деятельности учителя: формирование навыков работы с пластилином, развитие у учащихся мелкой моторики, внимания, умение соблюдать последовательность технологических операций; формирование понятия о объемном </a:t>
            </a:r>
            <a:r>
              <a:rPr lang="ru-RU" dirty="0" smtClean="0"/>
              <a:t>изображении.</a:t>
            </a:r>
            <a:endParaRPr lang="ru-RU" dirty="0"/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912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загадку.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весь мир слепить готов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-Дом, машину, двух котов 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сегодня властелин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есть…..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181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447" y="1690688"/>
            <a:ext cx="7751597" cy="4351338"/>
          </a:xfrm>
        </p:spPr>
      </p:pic>
    </p:spTree>
    <p:extLst>
      <p:ext uri="{BB962C8B-B14F-4D97-AF65-F5344CB8AC3E}">
        <p14:creationId xmlns:p14="http://schemas.microsoft.com/office/powerpoint/2010/main" val="418464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</a:t>
            </a:r>
            <a:r>
              <a:rPr lang="ru-RU" dirty="0" smtClean="0"/>
              <a:t> –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мягкая масса из смеси воска, глины и красителей, которую используют для лепки небольших моделей.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610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при работе с пластилином.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40" y="1690688"/>
            <a:ext cx="4912252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736" y="1527266"/>
            <a:ext cx="4966064" cy="502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89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365760"/>
            <a:ext cx="11079480" cy="132492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свойства пластилина: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" y="1825625"/>
            <a:ext cx="11079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-Пластичность 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-Плотность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130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34" y="0"/>
            <a:ext cx="4303776" cy="41696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558" y="120178"/>
            <a:ext cx="4629299" cy="40494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733" y="3279203"/>
            <a:ext cx="4910356" cy="375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228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b="1" dirty="0" smtClean="0">
                <a:solidFill>
                  <a:srgbClr val="FF0000"/>
                </a:solidFill>
              </a:rPr>
              <a:t>Лепка из пластилина домашних животных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/>
              <a:t>: 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выполнять пластилином  изображение домашних животных.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5109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88</Words>
  <Application>Microsoft Office PowerPoint</Application>
  <PresentationFormat>Произвольный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4 класс Полякова Е.В Технология Тема 1 Урок №4 22.09.2022</vt:lpstr>
      <vt:lpstr>Отгадайте загадку.</vt:lpstr>
      <vt:lpstr>Презентация PowerPoint</vt:lpstr>
      <vt:lpstr>Презентация PowerPoint</vt:lpstr>
      <vt:lpstr>Инструменты при работе с пластилином.</vt:lpstr>
      <vt:lpstr>Главные свойства пластилина:</vt:lpstr>
      <vt:lpstr>Презентация PowerPoint</vt:lpstr>
      <vt:lpstr>Тема: Лепка из пластилина домашних животных.</vt:lpstr>
      <vt:lpstr>Презентация PowerPoint</vt:lpstr>
      <vt:lpstr>Презентация PowerPoint</vt:lpstr>
      <vt:lpstr>Критерии вашей работы: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асус</dc:creator>
  <cp:lastModifiedBy>Admin</cp:lastModifiedBy>
  <cp:revision>8</cp:revision>
  <dcterms:created xsi:type="dcterms:W3CDTF">2019-09-30T14:08:45Z</dcterms:created>
  <dcterms:modified xsi:type="dcterms:W3CDTF">2022-09-22T06:16:51Z</dcterms:modified>
</cp:coreProperties>
</file>