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90" r:id="rId13"/>
    <p:sldId id="291" r:id="rId14"/>
    <p:sldId id="267" r:id="rId15"/>
    <p:sldId id="268" r:id="rId16"/>
    <p:sldId id="269" r:id="rId17"/>
    <p:sldId id="270" r:id="rId18"/>
    <p:sldId id="273" r:id="rId19"/>
    <p:sldId id="274" r:id="rId20"/>
    <p:sldId id="271" r:id="rId21"/>
    <p:sldId id="275" r:id="rId22"/>
    <p:sldId id="272" r:id="rId23"/>
    <p:sldId id="276" r:id="rId24"/>
    <p:sldId id="277" r:id="rId25"/>
    <p:sldId id="278" r:id="rId26"/>
    <p:sldId id="284" r:id="rId27"/>
    <p:sldId id="285" r:id="rId28"/>
    <p:sldId id="279" r:id="rId29"/>
    <p:sldId id="280" r:id="rId30"/>
    <p:sldId id="282" r:id="rId31"/>
    <p:sldId id="283" r:id="rId32"/>
    <p:sldId id="281" r:id="rId33"/>
    <p:sldId id="287" r:id="rId34"/>
    <p:sldId id="288" r:id="rId35"/>
    <p:sldId id="26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2309F5-12D2-4B41-A02F-13F8EEEF79B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71C040-9BF6-4054-8110-06E112AE85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58200" cy="914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Полякова Е.В.  Литературное </a:t>
            </a:r>
            <a:r>
              <a:rPr lang="ru-RU" sz="3200" dirty="0" smtClean="0">
                <a:solidFill>
                  <a:srgbClr val="FF0000"/>
                </a:solidFill>
              </a:rPr>
              <a:t>чтение 4 </a:t>
            </a:r>
            <a:r>
              <a:rPr lang="ru-RU" sz="3200" dirty="0" smtClean="0">
                <a:solidFill>
                  <a:srgbClr val="FF0000"/>
                </a:solidFill>
              </a:rPr>
              <a:t>класс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04.10.2022.    Тема 2       Урок№18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Тема:Сказки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А.С. Пушкина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Урок- КВН  </a:t>
            </a: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3000381"/>
            <a:ext cx="4152524" cy="336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35824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Конкурс  «Лучший знаток сказок»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Какими словами царица обращалась к волшебному зеркальцу? </a:t>
            </a:r>
          </a:p>
          <a:p>
            <a:r>
              <a:rPr lang="ru-RU" dirty="0" smtClean="0"/>
              <a:t>Что кричал петушок, сидя </a:t>
            </a:r>
            <a:r>
              <a:rPr lang="ru-RU" smtClean="0"/>
              <a:t>на спине? </a:t>
            </a:r>
            <a:endParaRPr lang="ru-RU" dirty="0" smtClean="0"/>
          </a:p>
          <a:p>
            <a:r>
              <a:rPr lang="ru-RU" dirty="0" smtClean="0"/>
              <a:t>Расплачиваясь с </a:t>
            </a:r>
            <a:r>
              <a:rPr lang="ru-RU" dirty="0" err="1" smtClean="0"/>
              <a:t>Балдой</a:t>
            </a:r>
            <a:r>
              <a:rPr lang="ru-RU" dirty="0" smtClean="0"/>
              <a:t>,  поп подставил лоб. Что же приговаривал </a:t>
            </a:r>
            <a:r>
              <a:rPr lang="ru-RU" dirty="0" err="1" smtClean="0"/>
              <a:t>Балда</a:t>
            </a:r>
            <a:r>
              <a:rPr lang="ru-RU" dirty="0" smtClean="0"/>
              <a:t> с укоризной? </a:t>
            </a:r>
          </a:p>
          <a:p>
            <a:r>
              <a:rPr lang="ru-RU" dirty="0" smtClean="0"/>
              <a:t>Какими словами начинается «Сказка о рыбаке и рыбке»? </a:t>
            </a:r>
          </a:p>
          <a:p>
            <a:r>
              <a:rPr lang="ru-RU" dirty="0" smtClean="0"/>
              <a:t>Как начинает Пушкин «Сказку о царе </a:t>
            </a:r>
            <a:r>
              <a:rPr lang="ru-RU" dirty="0" err="1" smtClean="0"/>
              <a:t>Салтане</a:t>
            </a:r>
            <a:r>
              <a:rPr lang="ru-RU" dirty="0" smtClean="0"/>
              <a:t>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 мой, зеркальце! Скажи, </a:t>
            </a:r>
          </a:p>
          <a:p>
            <a:r>
              <a:rPr lang="ru-RU" dirty="0" smtClean="0"/>
              <a:t>Да всю правду доложи: </a:t>
            </a:r>
          </a:p>
          <a:p>
            <a:r>
              <a:rPr lang="ru-RU" dirty="0" smtClean="0"/>
              <a:t>Я ль на свете всех милее, </a:t>
            </a:r>
          </a:p>
          <a:p>
            <a:r>
              <a:rPr lang="ru-RU" dirty="0" smtClean="0"/>
              <a:t>Всех румяней и белее?  </a:t>
            </a:r>
          </a:p>
          <a:p>
            <a:endParaRPr lang="ru-RU" dirty="0" smtClean="0"/>
          </a:p>
          <a:p>
            <a:r>
              <a:rPr lang="ru-RU" dirty="0" err="1" smtClean="0"/>
              <a:t>Кири-ку-ку</a:t>
            </a:r>
            <a:r>
              <a:rPr lang="ru-RU" dirty="0" smtClean="0"/>
              <a:t>! Царствуй  лёжа на боку!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гонялся бы ты поп за дешевизной! </a:t>
            </a:r>
          </a:p>
          <a:p>
            <a:endParaRPr lang="ru-RU" dirty="0" smtClean="0"/>
          </a:p>
          <a:p>
            <a:r>
              <a:rPr lang="ru-RU" dirty="0" smtClean="0"/>
              <a:t>Жил старик со своею старухой </a:t>
            </a:r>
          </a:p>
          <a:p>
            <a:r>
              <a:rPr lang="ru-RU" dirty="0" smtClean="0"/>
              <a:t>У самого синего моря… </a:t>
            </a:r>
          </a:p>
          <a:p>
            <a:endParaRPr lang="ru-RU" dirty="0" smtClean="0"/>
          </a:p>
          <a:p>
            <a:r>
              <a:rPr lang="ru-RU" dirty="0" smtClean="0"/>
              <a:t>Три девицы под окном </a:t>
            </a:r>
          </a:p>
          <a:p>
            <a:r>
              <a:rPr lang="ru-RU" dirty="0" smtClean="0"/>
              <a:t>Пряли поздно вечерком..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Вопросы учёного кота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35824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Вопросы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звали бабушку князя </a:t>
            </a:r>
            <a:r>
              <a:rPr lang="ru-RU" dirty="0" err="1" smtClean="0"/>
              <a:t>Гвидона</a:t>
            </a:r>
            <a:r>
              <a:rPr lang="ru-RU" dirty="0" smtClean="0"/>
              <a:t>? </a:t>
            </a:r>
          </a:p>
          <a:p>
            <a:r>
              <a:rPr lang="ru-RU" dirty="0" smtClean="0"/>
              <a:t>Назовите кличку собаки семи богатырей. </a:t>
            </a:r>
          </a:p>
          <a:p>
            <a:r>
              <a:rPr lang="ru-RU" dirty="0" smtClean="0"/>
              <a:t>За какую плату нанял поп работника? </a:t>
            </a:r>
          </a:p>
          <a:p>
            <a:r>
              <a:rPr lang="ru-RU" dirty="0" smtClean="0"/>
              <a:t>Кто был наказан за то, что не выполнил обещание, данное мудрецу? </a:t>
            </a:r>
          </a:p>
          <a:p>
            <a:r>
              <a:rPr lang="ru-RU" dirty="0" smtClean="0"/>
              <a:t>Как называется остров, лежащий на пути в царство славного </a:t>
            </a:r>
            <a:r>
              <a:rPr lang="ru-RU" dirty="0" err="1" smtClean="0"/>
              <a:t>Салтана</a:t>
            </a:r>
            <a:r>
              <a:rPr lang="ru-RU" dirty="0" smtClean="0"/>
              <a:t>? </a:t>
            </a:r>
          </a:p>
          <a:p>
            <a:r>
              <a:rPr lang="ru-RU" dirty="0" smtClean="0"/>
              <a:t>Назовите любимую песню белочки?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Бабариха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Соколко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 год за три щелчка по лбу </a:t>
            </a:r>
          </a:p>
          <a:p>
            <a:r>
              <a:rPr lang="ru-RU" dirty="0" smtClean="0"/>
              <a:t>Царь </a:t>
            </a:r>
            <a:r>
              <a:rPr lang="ru-RU" dirty="0" err="1" smtClean="0"/>
              <a:t>Додон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Остров Буян </a:t>
            </a:r>
          </a:p>
          <a:p>
            <a:r>
              <a:rPr lang="ru-RU" dirty="0" smtClean="0"/>
              <a:t>Во саду ли, в огороде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Телеграмма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Кто отправил эти телеграммы? </a:t>
            </a:r>
          </a:p>
          <a:p>
            <a:r>
              <a:rPr lang="ru-RU" dirty="0" smtClean="0"/>
              <a:t>Да вот верёвкой хочу море морщить, </a:t>
            </a:r>
          </a:p>
          <a:p>
            <a:r>
              <a:rPr lang="ru-RU" dirty="0" smtClean="0"/>
              <a:t>Да вас, проклятое племя, </a:t>
            </a:r>
            <a:r>
              <a:rPr lang="ru-RU" dirty="0" err="1" smtClean="0"/>
              <a:t>корочить</a:t>
            </a:r>
            <a:r>
              <a:rPr lang="ru-RU" dirty="0" smtClean="0"/>
              <a:t>! </a:t>
            </a:r>
          </a:p>
          <a:p>
            <a:endParaRPr lang="ru-RU" dirty="0" smtClean="0"/>
          </a:p>
          <a:p>
            <a:r>
              <a:rPr lang="ru-RU" dirty="0" smtClean="0"/>
              <a:t>Ветер весело шумит, </a:t>
            </a:r>
          </a:p>
          <a:p>
            <a:r>
              <a:rPr lang="ru-RU" dirty="0" smtClean="0"/>
              <a:t>Судно весело бежит. </a:t>
            </a:r>
          </a:p>
          <a:p>
            <a:r>
              <a:rPr lang="ru-RU" dirty="0" smtClean="0"/>
              <a:t>Мимо острова Буяна…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868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«Сказки А.С. Пушкина»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Урок – КВН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r>
              <a:rPr lang="ru-RU" dirty="0" smtClean="0"/>
              <a:t>: развивать память, речь, внимание учащихся; обобщать знания о сказках А.С. Пушкина, способствовать развитию творческих способностей учащихся, совершенствовать навык выразительного чтения.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Телеграмма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кухне злиться повариха, </a:t>
            </a:r>
          </a:p>
          <a:p>
            <a:r>
              <a:rPr lang="ru-RU" dirty="0" smtClean="0"/>
              <a:t>Плачет у станка ткачиха, </a:t>
            </a:r>
          </a:p>
          <a:p>
            <a:r>
              <a:rPr lang="ru-RU" dirty="0" smtClean="0"/>
              <a:t>И завидуют </a:t>
            </a:r>
            <a:r>
              <a:rPr lang="ru-RU" dirty="0" err="1" smtClean="0"/>
              <a:t>оне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Государевой жене…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1537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Телеграмма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Видит девица, что тут, </a:t>
            </a:r>
          </a:p>
          <a:p>
            <a:r>
              <a:rPr lang="ru-RU" dirty="0" smtClean="0"/>
              <a:t>Люди добрые живут; </a:t>
            </a:r>
          </a:p>
          <a:p>
            <a:r>
              <a:rPr lang="ru-RU" dirty="0" smtClean="0"/>
              <a:t>Знать не будет ей обидно! </a:t>
            </a:r>
          </a:p>
          <a:p>
            <a:endParaRPr lang="ru-RU" dirty="0" smtClean="0"/>
          </a:p>
          <a:p>
            <a:r>
              <a:rPr lang="ru-RU" dirty="0" smtClean="0"/>
              <a:t>Горе мне! Попались в сети </a:t>
            </a:r>
          </a:p>
          <a:p>
            <a:r>
              <a:rPr lang="ru-RU" dirty="0" smtClean="0"/>
              <a:t>Оба наших сокола! </a:t>
            </a:r>
          </a:p>
          <a:p>
            <a:r>
              <a:rPr lang="ru-RU" dirty="0" smtClean="0"/>
              <a:t>Горе! Смерть моя пришла!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1537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Узнай предмет и сказку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54163"/>
            <a:ext cx="771530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35824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8680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868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07249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А.С. Пушкин   (1799-1837)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585791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14393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4393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5824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Установи последовательность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2143140" cy="221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00174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000504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214818"/>
            <a:ext cx="20002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143380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1500174"/>
            <a:ext cx="228601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Установи последовательность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2286016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286256"/>
            <a:ext cx="2428892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14818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785926"/>
            <a:ext cx="22860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1857364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4405309"/>
            <a:ext cx="2643207" cy="188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 вас всё получилось?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05678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Итак, друзья, начнём программу. </a:t>
            </a:r>
          </a:p>
          <a:p>
            <a:pPr>
              <a:buNone/>
            </a:pPr>
            <a:r>
              <a:rPr lang="ru-RU" dirty="0" smtClean="0"/>
              <a:t>Затей у нас большой запас. А для кого они?  </a:t>
            </a:r>
          </a:p>
          <a:p>
            <a:pPr>
              <a:buNone/>
            </a:pPr>
            <a:r>
              <a:rPr lang="ru-RU" dirty="0" smtClean="0"/>
              <a:t>Для вас! </a:t>
            </a:r>
          </a:p>
          <a:p>
            <a:pPr>
              <a:buNone/>
            </a:pPr>
            <a:r>
              <a:rPr lang="ru-RU" dirty="0" smtClean="0"/>
              <a:t>Мы знаем вы любите  играть, </a:t>
            </a:r>
          </a:p>
          <a:p>
            <a:pPr>
              <a:buNone/>
            </a:pPr>
            <a:r>
              <a:rPr lang="ru-RU" dirty="0" smtClean="0"/>
              <a:t>Песни, загадки и пляски. </a:t>
            </a:r>
          </a:p>
          <a:p>
            <a:pPr>
              <a:buNone/>
            </a:pPr>
            <a:r>
              <a:rPr lang="ru-RU" dirty="0" smtClean="0"/>
              <a:t>Но нет ничего интереснее, </a:t>
            </a:r>
          </a:p>
          <a:p>
            <a:pPr>
              <a:buNone/>
            </a:pPr>
            <a:r>
              <a:rPr lang="ru-RU" dirty="0" smtClean="0"/>
              <a:t>Чем наши волшебные сказки!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928934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Вспомним сказки А.С. Пушкина.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28667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07249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868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397</Words>
  <Application>Microsoft Office PowerPoint</Application>
  <PresentationFormat>Экран (4:3)</PresentationFormat>
  <Paragraphs>77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Тема:Сказки А.С. Пушкина                Урок- КВН   </vt:lpstr>
      <vt:lpstr> «Сказки А.С. Пушкина»  Урок – КВН</vt:lpstr>
      <vt:lpstr>А.С. Пушкин   (1799-1837)</vt:lpstr>
      <vt:lpstr>Презентация PowerPoint</vt:lpstr>
      <vt:lpstr>Вспомним сказки А.С. Пушкина.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 «Лучший знаток сказок»</vt:lpstr>
      <vt:lpstr>Ответы</vt:lpstr>
      <vt:lpstr>Ответы</vt:lpstr>
      <vt:lpstr>Вопросы учёного кота </vt:lpstr>
      <vt:lpstr>Вопросы</vt:lpstr>
      <vt:lpstr>Ответы.</vt:lpstr>
      <vt:lpstr>Телеграмма</vt:lpstr>
      <vt:lpstr>Презентация PowerPoint</vt:lpstr>
      <vt:lpstr>Презентация PowerPoint</vt:lpstr>
      <vt:lpstr>Телеграмма</vt:lpstr>
      <vt:lpstr>Презентация PowerPoint</vt:lpstr>
      <vt:lpstr>Телеграмма</vt:lpstr>
      <vt:lpstr>Презентация PowerPoint</vt:lpstr>
      <vt:lpstr>Презентация PowerPoint</vt:lpstr>
      <vt:lpstr>Узнай предмет и сказку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Установи последовательность</vt:lpstr>
      <vt:lpstr>Установи последовательность</vt:lpstr>
      <vt:lpstr>У вас всё получилось?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Словесный этюд-повествование</dc:title>
  <dc:creator>мы</dc:creator>
  <cp:lastModifiedBy>Admin</cp:lastModifiedBy>
  <cp:revision>18</cp:revision>
  <dcterms:created xsi:type="dcterms:W3CDTF">2014-04-28T10:19:45Z</dcterms:created>
  <dcterms:modified xsi:type="dcterms:W3CDTF">2022-10-03T17:33:42Z</dcterms:modified>
</cp:coreProperties>
</file>