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ACF-7C79-4C80-A69A-35AB29119F70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BDF5-8A9E-4D4B-AFF8-FB1C2337C68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ACF-7C79-4C80-A69A-35AB29119F70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BDF5-8A9E-4D4B-AFF8-FB1C2337C6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ACF-7C79-4C80-A69A-35AB29119F70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BDF5-8A9E-4D4B-AFF8-FB1C2337C6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ACF-7C79-4C80-A69A-35AB29119F70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BDF5-8A9E-4D4B-AFF8-FB1C2337C68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ACF-7C79-4C80-A69A-35AB29119F70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BDF5-8A9E-4D4B-AFF8-FB1C2337C6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ACF-7C79-4C80-A69A-35AB29119F70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BDF5-8A9E-4D4B-AFF8-FB1C2337C68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ACF-7C79-4C80-A69A-35AB29119F70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BDF5-8A9E-4D4B-AFF8-FB1C2337C68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ACF-7C79-4C80-A69A-35AB29119F70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BDF5-8A9E-4D4B-AFF8-FB1C2337C6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ACF-7C79-4C80-A69A-35AB29119F70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BDF5-8A9E-4D4B-AFF8-FB1C2337C6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ACF-7C79-4C80-A69A-35AB29119F70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BDF5-8A9E-4D4B-AFF8-FB1C2337C6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ACF-7C79-4C80-A69A-35AB29119F70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BDF5-8A9E-4D4B-AFF8-FB1C2337C68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CB80ACF-7C79-4C80-A69A-35AB29119F70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6E7BDF5-8A9E-4D4B-AFF8-FB1C2337C68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8724403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2067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4376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31838"/>
            <a:ext cx="6624736" cy="4929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9169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4372168"/>
            <a:ext cx="2520280" cy="1143000"/>
          </a:xfrm>
        </p:spPr>
        <p:txBody>
          <a:bodyPr/>
          <a:lstStyle/>
          <a:p>
            <a:r>
              <a:rPr lang="ru-RU" dirty="0" smtClean="0"/>
              <a:t>Осень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301" y="731838"/>
            <a:ext cx="5262198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7732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1052513"/>
            <a:ext cx="8137525" cy="309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5232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1196752"/>
            <a:ext cx="5832649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325" y="3078163"/>
            <a:ext cx="64817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5134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7632847" cy="3456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8717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325" y="1851025"/>
            <a:ext cx="6481763" cy="315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5099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0" y="-3252788"/>
            <a:ext cx="18288000" cy="13363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3664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82883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142875">
              <a:spcAft>
                <a:spcPts val="0"/>
              </a:spcAft>
              <a:tabLst>
                <a:tab pos="9144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</a:rPr>
              <a:t>- 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Прочитайте текст, который у вас получился.</a:t>
            </a:r>
          </a:p>
          <a:p>
            <a:pPr marL="142875">
              <a:spcAft>
                <a:spcPts val="0"/>
              </a:spcAft>
              <a:tabLst>
                <a:tab pos="914400" algn="l"/>
              </a:tabLs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- Какой темой можно объединить эти предложения? - Озаглавьте текст.</a:t>
            </a:r>
          </a:p>
          <a:p>
            <a:pPr marL="142875">
              <a:spcAft>
                <a:spcPts val="0"/>
              </a:spcAft>
              <a:tabLst>
                <a:tab pos="914400" algn="l"/>
              </a:tabLs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   - Найдите слова с безударными окончаниями в </a:t>
            </a:r>
            <a:r>
              <a:rPr lang="ru-RU" sz="2400" dirty="0" err="1" smtClean="0">
                <a:effectLst/>
                <a:latin typeface="Times New Roman"/>
                <a:ea typeface="Times New Roman"/>
              </a:rPr>
              <a:t>Р.п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258721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</TotalTime>
  <Words>32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Осень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</cp:revision>
  <dcterms:created xsi:type="dcterms:W3CDTF">2022-11-29T07:14:49Z</dcterms:created>
  <dcterms:modified xsi:type="dcterms:W3CDTF">2022-11-29T07:35:03Z</dcterms:modified>
</cp:coreProperties>
</file>