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6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99" r:id="rId2"/>
    <p:sldId id="282" r:id="rId3"/>
    <p:sldId id="262" r:id="rId4"/>
    <p:sldId id="284" r:id="rId5"/>
    <p:sldId id="285" r:id="rId6"/>
    <p:sldId id="287" r:id="rId7"/>
    <p:sldId id="298" r:id="rId8"/>
    <p:sldId id="288" r:id="rId9"/>
    <p:sldId id="292" r:id="rId10"/>
    <p:sldId id="293" r:id="rId11"/>
    <p:sldId id="291" r:id="rId12"/>
    <p:sldId id="289" r:id="rId13"/>
    <p:sldId id="296" r:id="rId14"/>
    <p:sldId id="290" r:id="rId15"/>
    <p:sldId id="294" r:id="rId16"/>
    <p:sldId id="29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7C80"/>
    <a:srgbClr val="99FFCC"/>
    <a:srgbClr val="FFFF99"/>
    <a:srgbClr val="FFCCCC"/>
    <a:srgbClr val="CCFF99"/>
    <a:srgbClr val="CC00CC"/>
    <a:srgbClr val="0000FF"/>
    <a:srgbClr val="FF6699"/>
    <a:srgbClr val="BA06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2A7F3-EF6B-45F9-BAC4-CBBAF7B5B15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8C551-CBD3-4D82-96D1-94D29CB46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882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outu.be/gFW3X03JLiM" TargetMode="External"/><Relationship Id="rId4" Type="http://schemas.openxmlformats.org/officeDocument/2006/relationships/image" Target="../media/image1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116632"/>
            <a:ext cx="9180512" cy="68853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7604" y="-61648"/>
            <a:ext cx="7128792" cy="3785652"/>
          </a:xfrm>
          <a:prstGeom prst="blockArc">
            <a:avLst>
              <a:gd name="adj1" fmla="val 803149"/>
              <a:gd name="adj2" fmla="val 0"/>
              <a:gd name="adj3" fmla="val 25000"/>
            </a:avLst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5 класс Полякова Е.В. 03.10.2022</a:t>
            </a:r>
          </a:p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Тема№1 Урок №4</a:t>
            </a:r>
          </a:p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Тема: 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Фольклор 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в музыке </a:t>
            </a:r>
          </a:p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русских композиторов</a:t>
            </a:r>
            <a:endParaRPr lang="ru-RU" sz="40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3862695"/>
            <a:ext cx="71287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Цель урока:</a:t>
            </a:r>
          </a:p>
          <a:p>
            <a:endParaRPr lang="ru-RU" dirty="0"/>
          </a:p>
          <a:p>
            <a:r>
              <a:rPr lang="ru-RU" dirty="0"/>
              <a:t>Создание условий для формирования позитивного отношения к слушанию музыки и исполнения музыкальных произведений.</a:t>
            </a:r>
          </a:p>
          <a:p>
            <a:r>
              <a:rPr lang="ru-RU" dirty="0"/>
              <a:t>Знакомство учащихся с одним из образцов произведений программной инструментальной музыки, созданным на основе русских народных сказаний.</a:t>
            </a:r>
          </a:p>
          <a:p>
            <a:r>
              <a:rPr lang="ru-RU" dirty="0"/>
              <a:t>Проследить единство и связи литературы и музыки на примере русского фольклорного персонажа и его музыкального изображения.</a:t>
            </a:r>
          </a:p>
        </p:txBody>
      </p:sp>
    </p:spTree>
    <p:extLst>
      <p:ext uri="{BB962C8B-B14F-4D97-AF65-F5344CB8AC3E}">
        <p14:creationId xmlns:p14="http://schemas.microsoft.com/office/powerpoint/2010/main" val="119985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6512" y="-2"/>
            <a:ext cx="9180512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404664"/>
            <a:ext cx="403244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Ровно через семь лет вырастает Кикимора. Тонёшенька, чернёшенька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та Кикимора,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а голова-то у неё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малым-малёшенька,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со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напёрсточек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а туловище не спознать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 соломинкой. </a:t>
            </a:r>
          </a:p>
          <a:p>
            <a:pPr algn="ctr">
              <a:defRPr/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Стучит, гремит Кикимора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от утра до вечера;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свистит, шипит Кикимора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со вечера до полуночи;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со полуночи до бела света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прядёт кудель конопельную,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сучит пряжу пеньковую,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снуёт основу шёлковую. </a:t>
            </a:r>
          </a:p>
          <a:p>
            <a:pPr algn="ctr">
              <a:defRPr/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Зло держит на уме Кикимора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на весь люд честной…»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765026"/>
            <a:ext cx="3763453" cy="4933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192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6512" y="-2"/>
            <a:ext cx="9180512" cy="68580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188640"/>
            <a:ext cx="74168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Перед тем как послушать оркестровую фантазию, давайте вспомним, что из всех видов оркестров самый богатый по звучанию – 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симфонический </a:t>
            </a: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оркестр </a:t>
            </a:r>
            <a:endParaRPr lang="ru-RU" b="1" u="sng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(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а еще бывают духовой, струнный,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камерный и др.).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Именно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 помощью симфонического оркестра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А.К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.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Лядов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 смог точно изобразить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всё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то,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чем говорится в сказании о Кикиморе.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19964"/>
            <a:ext cx="6884738" cy="4593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192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6512" y="-2"/>
            <a:ext cx="9180512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177932"/>
            <a:ext cx="51663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  произведении две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части – медленная и быстрая.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endParaRPr lang="ru-RU" b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 </a:t>
            </a: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медленной части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оркестр «рассказывает» нам сказку до того момента, когда Кикимора выросла.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Глухие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леса и каменные горы нарисованы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при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помощи низких инструментов: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струнных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смычковых – виолончелей и контрабасов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духовых  - фаготов.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«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Музыкальный пейзаж»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получается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мрачным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 таинственным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16106">
            <a:off x="747472" y="1097567"/>
            <a:ext cx="1540730" cy="359035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3844">
            <a:off x="6239477" y="1365411"/>
            <a:ext cx="2440913" cy="352788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99" r="43918"/>
          <a:stretch/>
        </p:blipFill>
        <p:spPr>
          <a:xfrm rot="5400000">
            <a:off x="4542580" y="4385108"/>
            <a:ext cx="441467" cy="3983026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1115616" y="4869160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Но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вот начинается колыбельная.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Чуть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гнусавое пение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Кота–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Баюна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изображает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английский рожок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(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разновидность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гобоя). 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92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3007" y="-4"/>
            <a:ext cx="9180512" cy="68580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31640" y="627653"/>
            <a:ext cx="33123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Вдруг что-то встрепенулось, взвизгнуло: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это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показалась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сама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маленькая Кикимора.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Её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голос изображен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помощью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маленькой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флейты пикколо.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13346" y="836712"/>
            <a:ext cx="2682990" cy="223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7" r="5817"/>
          <a:stretch/>
        </p:blipFill>
        <p:spPr>
          <a:xfrm>
            <a:off x="899592" y="4149080"/>
            <a:ext cx="3346516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032448" y="414908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А затем мы слышим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волшебный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,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легкий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 нежный звон хрустальной колыбельки. 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Это играет челеста,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клавишный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инструмент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 таинственным стеклянным звуком. </a:t>
            </a:r>
          </a:p>
        </p:txBody>
      </p:sp>
    </p:spTree>
    <p:extLst>
      <p:ext uri="{BB962C8B-B14F-4D97-AF65-F5344CB8AC3E}">
        <p14:creationId xmlns:p14="http://schemas.microsoft.com/office/powerpoint/2010/main" val="305680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6512" y="-2"/>
            <a:ext cx="9180512" cy="68580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608" y="250770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Медленная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первая часть – это как будто присказка к сказке о Кикиморе. Эту музыку можно назвать вступлением к основной второй части.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 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Быстрая вторая часть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оркестровой пьесы –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это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портрет самой выросшей Кикиморы –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суетливой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 визгливой.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Музыка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рисует ее нескладной и угловатой: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оркестре чаще используются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то высокие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звучанию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инструменты, то низкие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.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Певучей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мелодии здесь нет: есть лишь короткие, отрывистые мотивы, скачущий ритм, колючие акценты.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Всё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это и создает образ маленького злобного существа, пронырливого и язвительного.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4338970"/>
            <a:ext cx="69127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Перед окончанием музыка становится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мощной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 даже грозной «зло на уме держит Кикимора на весь люд честной»). 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Но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 самом конце она стихает: что-то «чихнуло», потом «пискнуло» (фагот и флейта пикколо) – и нет злой Кикиморы, будто сквозь землю провалилась…</a:t>
            </a:r>
          </a:p>
        </p:txBody>
      </p:sp>
    </p:spTree>
    <p:extLst>
      <p:ext uri="{BB962C8B-B14F-4D97-AF65-F5344CB8AC3E}">
        <p14:creationId xmlns:p14="http://schemas.microsoft.com/office/powerpoint/2010/main" val="375192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6512" y="-11051"/>
            <a:ext cx="9180512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35596" y="777478"/>
            <a:ext cx="72728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Послушайте Народное сказание «Кикимора»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А.К.Лядова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Я нашла видеоклип с этой музыкой,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чтобы    вам было интересней слушать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.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196" y="1988840"/>
            <a:ext cx="3435846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67544" y="359682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Посмотреть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видео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можно по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ссылке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:</a:t>
            </a:r>
          </a:p>
          <a:p>
            <a:pPr algn="ctr"/>
            <a:endParaRPr lang="ru-RU" b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://youtu.be/gFW3X03JLiM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0712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6512" y="-2"/>
            <a:ext cx="9180512" cy="68580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9"/>
          <a:stretch/>
        </p:blipFill>
        <p:spPr>
          <a:xfrm>
            <a:off x="2591780" y="1340766"/>
            <a:ext cx="3960440" cy="5233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059832" y="620688"/>
            <a:ext cx="3607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680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2294" y="0"/>
            <a:ext cx="9180512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5616" y="909875"/>
            <a:ext cx="70567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Здравствуйте, дорогие пятиклассники!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Наш сегодняшний урок будет посвящён фольклору.</a:t>
            </a:r>
          </a:p>
          <a:p>
            <a:pPr algn="ctr"/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этим понятием вы уже встречались 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 на уроках музыки в школе, и в жизни.</a:t>
            </a:r>
          </a:p>
          <a:p>
            <a:pPr algn="ctr"/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Фольклор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(от англ. folk+lore —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«народная мудрость») —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это устное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народное творчество,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собранное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из народных традиций,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легенд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 народных верований,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выраженное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 пословицах, сказках и песнях, передаваемых из поколения в поколение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.</a:t>
            </a:r>
          </a:p>
          <a:p>
            <a:pPr algn="ctr"/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Фольклор во все времена привлекал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писателей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, поэтов , композиторов,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художников.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81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-27385"/>
            <a:ext cx="9180512" cy="68853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608" y="4156045"/>
            <a:ext cx="71287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Им созданы несколько миниатюр (небольших пьес) для симфонического оркестра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на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сюжеты русского фольклора,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сказочной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фантастики.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Среди них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картинка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 русской народной сказке «Баба-Яга», сказочная картинка «Волшебное озеро»,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народное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сказание «Кикимора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».</a:t>
            </a:r>
          </a:p>
          <a:p>
            <a:pPr algn="ctr"/>
            <a:endParaRPr lang="ru-RU" b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24504"/>
            <a:ext cx="2447072" cy="3104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779912" y="445590"/>
            <a:ext cx="4464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Русские композиторы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 своём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творчестве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очень часто обращались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фольклору своего народа: 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сказкам, былинам, легендам, преданиям.</a:t>
            </a:r>
          </a:p>
          <a:p>
            <a:pPr algn="ctr"/>
            <a:endParaRPr lang="ru-RU" b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Одним из таких композиторов стал   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Анатолий Константинович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Лядов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 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6512" y="-1"/>
            <a:ext cx="9180512" cy="689358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88640"/>
            <a:ext cx="8820472" cy="107721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Что же это за существо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такое -                        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КИКИМОРА?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2161887"/>
            <a:ext cx="30963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 восточнославянской мифологии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это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один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из видов домового.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Злой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дух в облике карлика или маленькой женщины, голова у которого с напёрсток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тело тонкое,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как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соломинка. </a:t>
            </a:r>
          </a:p>
        </p:txBody>
      </p:sp>
      <p:pic>
        <p:nvPicPr>
          <p:cNvPr id="7" name="Picture 4" descr="http://litvin.org/assets/files/2013/07/irina-kostrina_13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16306">
            <a:off x="1246073" y="1844992"/>
            <a:ext cx="3579774" cy="42064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638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6512" y="-2"/>
            <a:ext cx="9180512" cy="68580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1600" y="2150854"/>
            <a:ext cx="31683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Кикимора живёт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доме за печью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занимается прядением и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ткачеством,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а по ночам она проказничает -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мешает спать людям и домашним животным,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роняет и ломает вещи,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путает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 рвёт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пряжу 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710885"/>
            <a:ext cx="3955216" cy="5436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638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6512" y="-25580"/>
            <a:ext cx="9180512" cy="68580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93135" y="864969"/>
            <a:ext cx="31174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По некоторым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описаниям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кикиморы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- это вечно юные девочки, которые без устали трудятся по дому.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Они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настолько быстрые,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что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их нельзя увидеть, однако боковым зрением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иногда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можно заметить быстрое движение в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доме –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это неугомонная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кикимора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где-то рядом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помогает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людям в их повседневных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заботах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24824"/>
            <a:ext cx="3816104" cy="5157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638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6512" y="-2"/>
            <a:ext cx="9180512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620688"/>
            <a:ext cx="4104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Чаще всего в народных преданиях встречается кикимора болотная –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злое, коварное, привередливое существо.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33373"/>
            <a:ext cx="2438400" cy="619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76872"/>
            <a:ext cx="3056384" cy="4073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4630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6512" y="-2"/>
            <a:ext cx="9180512" cy="68580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90146" y="760636"/>
            <a:ext cx="68770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«Кикимора»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Лядова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является 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программным  произведением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–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то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есть произведением, имеющим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конкретное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название и определённый сюжет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(в отличие от непрограммного,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не указывающего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на конкретное содержание музыки,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например, соната, симфония, этюд и другие). 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4172887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Прочитайте, пожалуйста, русское народное сказание, записанное фольклористом-собирателем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И.Сахаровым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.</a:t>
            </a:r>
          </a:p>
          <a:p>
            <a:pPr algn="ctr"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Именно оно легло в основу музыки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Лядова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226972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slide.ru/images/23/29846/96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36512" y="-2"/>
            <a:ext cx="9180512" cy="68580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05914" y="3773939"/>
            <a:ext cx="37444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От утра до вечера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тешит Кикимору Кот-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Баюн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говорит сказки заморские.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 вечера до бела света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качают Кикимору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во хрустальной колыбельке. </a:t>
            </a:r>
          </a:p>
          <a:p>
            <a:pPr algn="ctr">
              <a:defRPr/>
            </a:pPr>
            <a:endParaRPr lang="ru-RU" b="1" dirty="0" smtClean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" name="Shape 252"/>
          <p:cNvPicPr preferRelativeResize="0"/>
          <p:nvPr/>
        </p:nvPicPr>
        <p:blipFill rotWithShape="1">
          <a:blip r:embed="rId4">
            <a:alphaModFix/>
          </a:blip>
          <a:srcRect l="36085"/>
          <a:stretch/>
        </p:blipFill>
        <p:spPr>
          <a:xfrm>
            <a:off x="5580112" y="3356992"/>
            <a:ext cx="2448272" cy="3039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4" r="-2426"/>
          <a:stretch/>
        </p:blipFill>
        <p:spPr>
          <a:xfrm>
            <a:off x="1348509" y="281186"/>
            <a:ext cx="3710161" cy="23557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67734" y="932527"/>
            <a:ext cx="31068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«…Живёт, растёт Кикимора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у </a:t>
            </a:r>
            <a:r>
              <a:rPr lang="ru-RU" b="1" u="sng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Кудесника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в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каменных горах. </a:t>
            </a:r>
          </a:p>
        </p:txBody>
      </p:sp>
    </p:spTree>
    <p:extLst>
      <p:ext uri="{BB962C8B-B14F-4D97-AF65-F5344CB8AC3E}">
        <p14:creationId xmlns:p14="http://schemas.microsoft.com/office/powerpoint/2010/main" val="375192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611</TotalTime>
  <Words>879</Words>
  <Application>Microsoft Office PowerPoint</Application>
  <PresentationFormat>Экран (4:3)</PresentationFormat>
  <Paragraphs>150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53</cp:revision>
  <dcterms:created xsi:type="dcterms:W3CDTF">2017-09-30T15:10:36Z</dcterms:created>
  <dcterms:modified xsi:type="dcterms:W3CDTF">2022-10-02T17:19:33Z</dcterms:modified>
</cp:coreProperties>
</file>