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ндрей Алексеев" userId="8db22edd57a8f90a" providerId="LiveId" clId="{DE2266CF-98F3-4A38-BD80-8E4388229D73}"/>
    <pc:docChg chg="undo custSel addSld modSld sldOrd">
      <pc:chgData name="Андрей Алексеев" userId="8db22edd57a8f90a" providerId="LiveId" clId="{DE2266CF-98F3-4A38-BD80-8E4388229D73}" dt="2020-05-12T05:51:17.695" v="1444" actId="20577"/>
      <pc:docMkLst>
        <pc:docMk/>
      </pc:docMkLst>
      <pc:sldChg chg="modSp add mod">
        <pc:chgData name="Андрей Алексеев" userId="8db22edd57a8f90a" providerId="LiveId" clId="{DE2266CF-98F3-4A38-BD80-8E4388229D73}" dt="2020-05-12T05:51:17.695" v="1444" actId="20577"/>
        <pc:sldMkLst>
          <pc:docMk/>
          <pc:sldMk cId="3549828959" sldId="256"/>
        </pc:sldMkLst>
        <pc:spChg chg="mod">
          <ac:chgData name="Андрей Алексеев" userId="8db22edd57a8f90a" providerId="LiveId" clId="{DE2266CF-98F3-4A38-BD80-8E4388229D73}" dt="2020-05-12T05:50:50.419" v="1439" actId="14100"/>
          <ac:spMkLst>
            <pc:docMk/>
            <pc:sldMk cId="3549828959" sldId="256"/>
            <ac:spMk id="2" creationId="{05186AEE-67E3-46B1-9863-0F7342C6A359}"/>
          </ac:spMkLst>
        </pc:spChg>
        <pc:spChg chg="mod">
          <ac:chgData name="Андрей Алексеев" userId="8db22edd57a8f90a" providerId="LiveId" clId="{DE2266CF-98F3-4A38-BD80-8E4388229D73}" dt="2020-05-12T05:51:17.695" v="1444" actId="20577"/>
          <ac:spMkLst>
            <pc:docMk/>
            <pc:sldMk cId="3549828959" sldId="256"/>
            <ac:spMk id="3" creationId="{DE5F2621-01F9-4DE3-BE6E-FC3D15B09ED6}"/>
          </ac:spMkLst>
        </pc:spChg>
      </pc:sldChg>
      <pc:sldChg chg="addSp delSp modSp add mod">
        <pc:chgData name="Андрей Алексеев" userId="8db22edd57a8f90a" providerId="LiveId" clId="{DE2266CF-98F3-4A38-BD80-8E4388229D73}" dt="2020-04-13T07:38:47.591" v="749" actId="20577"/>
        <pc:sldMkLst>
          <pc:docMk/>
          <pc:sldMk cId="493708188" sldId="257"/>
        </pc:sldMkLst>
        <pc:spChg chg="mod">
          <ac:chgData name="Андрей Алексеев" userId="8db22edd57a8f90a" providerId="LiveId" clId="{DE2266CF-98F3-4A38-BD80-8E4388229D73}" dt="2020-04-13T07:04:20.127" v="45" actId="122"/>
          <ac:spMkLst>
            <pc:docMk/>
            <pc:sldMk cId="493708188" sldId="257"/>
            <ac:spMk id="2" creationId="{F795BF27-EAC4-457B-884A-2311056E1139}"/>
          </ac:spMkLst>
        </pc:spChg>
        <pc:spChg chg="mod">
          <ac:chgData name="Андрей Алексеев" userId="8db22edd57a8f90a" providerId="LiveId" clId="{DE2266CF-98F3-4A38-BD80-8E4388229D73}" dt="2020-04-13T07:38:47.591" v="749" actId="20577"/>
          <ac:spMkLst>
            <pc:docMk/>
            <pc:sldMk cId="493708188" sldId="257"/>
            <ac:spMk id="3" creationId="{20905BC5-C549-4D34-AB05-693B59E72470}"/>
          </ac:spMkLst>
        </pc:spChg>
        <pc:spChg chg="add del mod">
          <ac:chgData name="Андрей Алексеев" userId="8db22edd57a8f90a" providerId="LiveId" clId="{DE2266CF-98F3-4A38-BD80-8E4388229D73}" dt="2020-04-13T07:06:36.204" v="74"/>
          <ac:spMkLst>
            <pc:docMk/>
            <pc:sldMk cId="493708188" sldId="257"/>
            <ac:spMk id="4" creationId="{A176A5DE-F4B4-4A49-A79C-DFE5E2ECE468}"/>
          </ac:spMkLst>
        </pc:spChg>
        <pc:spChg chg="add del mod">
          <ac:chgData name="Андрей Алексеев" userId="8db22edd57a8f90a" providerId="LiveId" clId="{DE2266CF-98F3-4A38-BD80-8E4388229D73}" dt="2020-04-13T07:38:28.595" v="746"/>
          <ac:spMkLst>
            <pc:docMk/>
            <pc:sldMk cId="493708188" sldId="257"/>
            <ac:spMk id="7" creationId="{E79C3A62-6D92-46E4-9980-2499F859ACCE}"/>
          </ac:spMkLst>
        </pc:spChg>
        <pc:picChg chg="add del mod">
          <ac:chgData name="Андрей Алексеев" userId="8db22edd57a8f90a" providerId="LiveId" clId="{DE2266CF-98F3-4A38-BD80-8E4388229D73}" dt="2020-04-13T07:19:42.447" v="170" actId="21"/>
          <ac:picMkLst>
            <pc:docMk/>
            <pc:sldMk cId="493708188" sldId="257"/>
            <ac:picMk id="5" creationId="{321E5707-1587-47CA-B78C-724545C8B47E}"/>
          </ac:picMkLst>
        </pc:picChg>
        <pc:picChg chg="add mod">
          <ac:chgData name="Андрей Алексеев" userId="8db22edd57a8f90a" providerId="LiveId" clId="{DE2266CF-98F3-4A38-BD80-8E4388229D73}" dt="2020-04-13T07:38:38.644" v="748" actId="14100"/>
          <ac:picMkLst>
            <pc:docMk/>
            <pc:sldMk cId="493708188" sldId="257"/>
            <ac:picMk id="8" creationId="{09B23268-ED48-4F83-A6EE-C70B414AFAEF}"/>
          </ac:picMkLst>
        </pc:picChg>
      </pc:sldChg>
      <pc:sldChg chg="addSp delSp modSp add mod">
        <pc:chgData name="Андрей Алексеев" userId="8db22edd57a8f90a" providerId="LiveId" clId="{DE2266CF-98F3-4A38-BD80-8E4388229D73}" dt="2020-04-13T07:20:02.436" v="172" actId="122"/>
        <pc:sldMkLst>
          <pc:docMk/>
          <pc:sldMk cId="524488544" sldId="258"/>
        </pc:sldMkLst>
        <pc:spChg chg="mod">
          <ac:chgData name="Андрей Алексеев" userId="8db22edd57a8f90a" providerId="LiveId" clId="{DE2266CF-98F3-4A38-BD80-8E4388229D73}" dt="2020-04-13T07:20:02.436" v="172" actId="122"/>
          <ac:spMkLst>
            <pc:docMk/>
            <pc:sldMk cId="524488544" sldId="258"/>
            <ac:spMk id="2" creationId="{F157644E-88C1-48BA-865D-5FB8022BA71F}"/>
          </ac:spMkLst>
        </pc:spChg>
        <pc:spChg chg="del">
          <ac:chgData name="Андрей Алексеев" userId="8db22edd57a8f90a" providerId="LiveId" clId="{DE2266CF-98F3-4A38-BD80-8E4388229D73}" dt="2020-04-13T07:18:05.762" v="116"/>
          <ac:spMkLst>
            <pc:docMk/>
            <pc:sldMk cId="524488544" sldId="258"/>
            <ac:spMk id="3" creationId="{BE52D21D-9DE2-40A0-8EE4-87639441491B}"/>
          </ac:spMkLst>
        </pc:spChg>
        <pc:spChg chg="add mod">
          <ac:chgData name="Андрей Алексеев" userId="8db22edd57a8f90a" providerId="LiveId" clId="{DE2266CF-98F3-4A38-BD80-8E4388229D73}" dt="2020-04-13T07:18:43.202" v="167" actId="20577"/>
          <ac:spMkLst>
            <pc:docMk/>
            <pc:sldMk cId="524488544" sldId="258"/>
            <ac:spMk id="4" creationId="{5C4704B7-0E4E-44BB-AC62-40E08AA0B1B8}"/>
          </ac:spMkLst>
        </pc:spChg>
        <pc:spChg chg="add del mod">
          <ac:chgData name="Андрей Алексеев" userId="8db22edd57a8f90a" providerId="LiveId" clId="{DE2266CF-98F3-4A38-BD80-8E4388229D73}" dt="2020-04-13T07:18:07.989" v="117"/>
          <ac:spMkLst>
            <pc:docMk/>
            <pc:sldMk cId="524488544" sldId="258"/>
            <ac:spMk id="5" creationId="{A1F20E20-1B41-4B07-B3C4-39E34800EFF1}"/>
          </ac:spMkLst>
        </pc:spChg>
        <pc:picChg chg="add mod">
          <ac:chgData name="Андрей Алексеев" userId="8db22edd57a8f90a" providerId="LiveId" clId="{DE2266CF-98F3-4A38-BD80-8E4388229D73}" dt="2020-04-13T07:18:07.989" v="117"/>
          <ac:picMkLst>
            <pc:docMk/>
            <pc:sldMk cId="524488544" sldId="258"/>
            <ac:picMk id="6" creationId="{EC18EC19-A7A1-4212-B30C-93FFDFC4E6A3}"/>
          </ac:picMkLst>
        </pc:picChg>
      </pc:sldChg>
      <pc:sldChg chg="addSp delSp modSp add mod">
        <pc:chgData name="Андрей Алексеев" userId="8db22edd57a8f90a" providerId="LiveId" clId="{DE2266CF-98F3-4A38-BD80-8E4388229D73}" dt="2020-04-13T07:23:23.950" v="308"/>
        <pc:sldMkLst>
          <pc:docMk/>
          <pc:sldMk cId="1349941474" sldId="259"/>
        </pc:sldMkLst>
        <pc:spChg chg="mod">
          <ac:chgData name="Андрей Алексеев" userId="8db22edd57a8f90a" providerId="LiveId" clId="{DE2266CF-98F3-4A38-BD80-8E4388229D73}" dt="2020-04-13T07:20:44.537" v="181" actId="122"/>
          <ac:spMkLst>
            <pc:docMk/>
            <pc:sldMk cId="1349941474" sldId="259"/>
            <ac:spMk id="2" creationId="{BC1DB8E6-CA6C-42C4-A0D3-9779A9499EEE}"/>
          </ac:spMkLst>
        </pc:spChg>
        <pc:spChg chg="mod">
          <ac:chgData name="Андрей Алексеев" userId="8db22edd57a8f90a" providerId="LiveId" clId="{DE2266CF-98F3-4A38-BD80-8E4388229D73}" dt="2020-04-13T07:21:57.529" v="307" actId="20577"/>
          <ac:spMkLst>
            <pc:docMk/>
            <pc:sldMk cId="1349941474" sldId="259"/>
            <ac:spMk id="3" creationId="{94E5E212-56F6-4070-A56A-1657A7F99CD2}"/>
          </ac:spMkLst>
        </pc:spChg>
        <pc:spChg chg="del">
          <ac:chgData name="Андрей Алексеев" userId="8db22edd57a8f90a" providerId="LiveId" clId="{DE2266CF-98F3-4A38-BD80-8E4388229D73}" dt="2020-04-13T07:23:23.950" v="308"/>
          <ac:spMkLst>
            <pc:docMk/>
            <pc:sldMk cId="1349941474" sldId="259"/>
            <ac:spMk id="4" creationId="{94BE20B9-3CE4-4410-82AF-451BF538E55D}"/>
          </ac:spMkLst>
        </pc:spChg>
        <pc:picChg chg="add mod">
          <ac:chgData name="Андрей Алексеев" userId="8db22edd57a8f90a" providerId="LiveId" clId="{DE2266CF-98F3-4A38-BD80-8E4388229D73}" dt="2020-04-13T07:23:23.950" v="308"/>
          <ac:picMkLst>
            <pc:docMk/>
            <pc:sldMk cId="1349941474" sldId="259"/>
            <ac:picMk id="5" creationId="{E6847E2B-B1D0-49FF-8F93-99418B5608BB}"/>
          </ac:picMkLst>
        </pc:picChg>
      </pc:sldChg>
      <pc:sldChg chg="delSp modSp add mod ord">
        <pc:chgData name="Андрей Алексеев" userId="8db22edd57a8f90a" providerId="LiveId" clId="{DE2266CF-98F3-4A38-BD80-8E4388229D73}" dt="2020-04-13T07:24:10.671" v="323"/>
        <pc:sldMkLst>
          <pc:docMk/>
          <pc:sldMk cId="2550374595" sldId="260"/>
        </pc:sldMkLst>
        <pc:spChg chg="mod">
          <ac:chgData name="Андрей Алексеев" userId="8db22edd57a8f90a" providerId="LiveId" clId="{DE2266CF-98F3-4A38-BD80-8E4388229D73}" dt="2020-04-13T07:23:52.234" v="322" actId="20577"/>
          <ac:spMkLst>
            <pc:docMk/>
            <pc:sldMk cId="2550374595" sldId="260"/>
            <ac:spMk id="4" creationId="{5C4704B7-0E4E-44BB-AC62-40E08AA0B1B8}"/>
          </ac:spMkLst>
        </pc:spChg>
        <pc:picChg chg="del">
          <ac:chgData name="Андрей Алексеев" userId="8db22edd57a8f90a" providerId="LiveId" clId="{DE2266CF-98F3-4A38-BD80-8E4388229D73}" dt="2020-04-13T07:24:10.671" v="323"/>
          <ac:picMkLst>
            <pc:docMk/>
            <pc:sldMk cId="2550374595" sldId="260"/>
            <ac:picMk id="3" creationId="{541FBCAF-923E-4434-B7AA-701E322529B5}"/>
          </ac:picMkLst>
        </pc:picChg>
      </pc:sldChg>
      <pc:sldChg chg="addSp delSp modSp add mod">
        <pc:chgData name="Андрей Алексеев" userId="8db22edd57a8f90a" providerId="LiveId" clId="{DE2266CF-98F3-4A38-BD80-8E4388229D73}" dt="2020-04-13T07:50:13.688" v="1065" actId="14100"/>
        <pc:sldMkLst>
          <pc:docMk/>
          <pc:sldMk cId="1405873105" sldId="261"/>
        </pc:sldMkLst>
        <pc:spChg chg="mod">
          <ac:chgData name="Андрей Алексеев" userId="8db22edd57a8f90a" providerId="LiveId" clId="{DE2266CF-98F3-4A38-BD80-8E4388229D73}" dt="2020-04-13T07:26:44.356" v="350" actId="122"/>
          <ac:spMkLst>
            <pc:docMk/>
            <pc:sldMk cId="1405873105" sldId="261"/>
            <ac:spMk id="2" creationId="{55154FD4-320C-4C68-978D-0B7E67E31483}"/>
          </ac:spMkLst>
        </pc:spChg>
        <pc:spChg chg="del">
          <ac:chgData name="Андрей Алексеев" userId="8db22edd57a8f90a" providerId="LiveId" clId="{DE2266CF-98F3-4A38-BD80-8E4388229D73}" dt="2020-04-13T07:26:28.915" v="327"/>
          <ac:spMkLst>
            <pc:docMk/>
            <pc:sldMk cId="1405873105" sldId="261"/>
            <ac:spMk id="3" creationId="{802CA94C-79D9-4AC3-9443-8758FE90F34A}"/>
          </ac:spMkLst>
        </pc:spChg>
        <pc:spChg chg="mod">
          <ac:chgData name="Андрей Алексеев" userId="8db22edd57a8f90a" providerId="LiveId" clId="{DE2266CF-98F3-4A38-BD80-8E4388229D73}" dt="2020-04-13T07:50:13.688" v="1065" actId="14100"/>
          <ac:spMkLst>
            <pc:docMk/>
            <pc:sldMk cId="1405873105" sldId="261"/>
            <ac:spMk id="4" creationId="{B3A5C062-B9C0-452A-992B-A09DC571F8D3}"/>
          </ac:spMkLst>
        </pc:spChg>
        <pc:spChg chg="add del mod">
          <ac:chgData name="Андрей Алексеев" userId="8db22edd57a8f90a" providerId="LiveId" clId="{DE2266CF-98F3-4A38-BD80-8E4388229D73}" dt="2020-04-13T07:28:53.193" v="434"/>
          <ac:spMkLst>
            <pc:docMk/>
            <pc:sldMk cId="1405873105" sldId="261"/>
            <ac:spMk id="7" creationId="{B8779173-63DA-43EF-ABD3-99DFC45F53A4}"/>
          </ac:spMkLst>
        </pc:spChg>
        <pc:picChg chg="add del mod">
          <ac:chgData name="Андрей Алексеев" userId="8db22edd57a8f90a" providerId="LiveId" clId="{DE2266CF-98F3-4A38-BD80-8E4388229D73}" dt="2020-04-13T07:27:38.493" v="433" actId="21"/>
          <ac:picMkLst>
            <pc:docMk/>
            <pc:sldMk cId="1405873105" sldId="261"/>
            <ac:picMk id="5" creationId="{02407D15-C94D-4573-B5E8-558A2297C77B}"/>
          </ac:picMkLst>
        </pc:picChg>
        <pc:picChg chg="add mod">
          <ac:chgData name="Андрей Алексеев" userId="8db22edd57a8f90a" providerId="LiveId" clId="{DE2266CF-98F3-4A38-BD80-8E4388229D73}" dt="2020-04-13T07:50:07.309" v="1064" actId="14100"/>
          <ac:picMkLst>
            <pc:docMk/>
            <pc:sldMk cId="1405873105" sldId="261"/>
            <ac:picMk id="8" creationId="{34992179-83F0-4425-B071-058B5F46E086}"/>
          </ac:picMkLst>
        </pc:picChg>
      </pc:sldChg>
      <pc:sldChg chg="addSp delSp modSp add mod">
        <pc:chgData name="Андрей Алексеев" userId="8db22edd57a8f90a" providerId="LiveId" clId="{DE2266CF-98F3-4A38-BD80-8E4388229D73}" dt="2020-04-13T07:51:21.888" v="1087" actId="20577"/>
        <pc:sldMkLst>
          <pc:docMk/>
          <pc:sldMk cId="1806509472" sldId="262"/>
        </pc:sldMkLst>
        <pc:spChg chg="mod">
          <ac:chgData name="Андрей Алексеев" userId="8db22edd57a8f90a" providerId="LiveId" clId="{DE2266CF-98F3-4A38-BD80-8E4388229D73}" dt="2020-04-13T07:51:21.888" v="1087" actId="20577"/>
          <ac:spMkLst>
            <pc:docMk/>
            <pc:sldMk cId="1806509472" sldId="262"/>
            <ac:spMk id="2" creationId="{475AAB33-6380-46B9-850B-56AB875748EC}"/>
          </ac:spMkLst>
        </pc:spChg>
        <pc:spChg chg="del">
          <ac:chgData name="Андрей Алексеев" userId="8db22edd57a8f90a" providerId="LiveId" clId="{DE2266CF-98F3-4A38-BD80-8E4388229D73}" dt="2020-04-13T07:25:13.694" v="326"/>
          <ac:spMkLst>
            <pc:docMk/>
            <pc:sldMk cId="1806509472" sldId="262"/>
            <ac:spMk id="3" creationId="{4FFD7082-822B-4640-9E2D-827892A9164E}"/>
          </ac:spMkLst>
        </pc:spChg>
        <pc:spChg chg="mod">
          <ac:chgData name="Андрей Алексеев" userId="8db22edd57a8f90a" providerId="LiveId" clId="{DE2266CF-98F3-4A38-BD80-8E4388229D73}" dt="2020-04-13T07:30:50.296" v="575" actId="20577"/>
          <ac:spMkLst>
            <pc:docMk/>
            <pc:sldMk cId="1806509472" sldId="262"/>
            <ac:spMk id="4" creationId="{932C3C2D-3AC2-4D7D-A035-9572E946FD93}"/>
          </ac:spMkLst>
        </pc:spChg>
        <pc:picChg chg="add mod">
          <ac:chgData name="Андрей Алексеев" userId="8db22edd57a8f90a" providerId="LiveId" clId="{DE2266CF-98F3-4A38-BD80-8E4388229D73}" dt="2020-04-13T07:25:13.694" v="326"/>
          <ac:picMkLst>
            <pc:docMk/>
            <pc:sldMk cId="1806509472" sldId="262"/>
            <ac:picMk id="5" creationId="{FA88275D-3761-4AE6-8D6A-F3BCE2B70131}"/>
          </ac:picMkLst>
        </pc:picChg>
      </pc:sldChg>
      <pc:sldChg chg="addSp delSp modSp add mod">
        <pc:chgData name="Андрей Алексеев" userId="8db22edd57a8f90a" providerId="LiveId" clId="{DE2266CF-98F3-4A38-BD80-8E4388229D73}" dt="2020-04-13T07:34:39.240" v="745" actId="20577"/>
        <pc:sldMkLst>
          <pc:docMk/>
          <pc:sldMk cId="1991038040" sldId="263"/>
        </pc:sldMkLst>
        <pc:spChg chg="mod">
          <ac:chgData name="Андрей Алексеев" userId="8db22edd57a8f90a" providerId="LiveId" clId="{DE2266CF-98F3-4A38-BD80-8E4388229D73}" dt="2020-04-13T07:32:49.979" v="590" actId="122"/>
          <ac:spMkLst>
            <pc:docMk/>
            <pc:sldMk cId="1991038040" sldId="263"/>
            <ac:spMk id="2" creationId="{2FCC5579-D3B8-464F-B282-FB2E3DDA2FBA}"/>
          </ac:spMkLst>
        </pc:spChg>
        <pc:spChg chg="mod">
          <ac:chgData name="Андрей Алексеев" userId="8db22edd57a8f90a" providerId="LiveId" clId="{DE2266CF-98F3-4A38-BD80-8E4388229D73}" dt="2020-04-13T07:34:39.240" v="745" actId="20577"/>
          <ac:spMkLst>
            <pc:docMk/>
            <pc:sldMk cId="1991038040" sldId="263"/>
            <ac:spMk id="3" creationId="{00E68C5D-2D3A-4E39-B14B-03FA806B4B43}"/>
          </ac:spMkLst>
        </pc:spChg>
        <pc:spChg chg="del">
          <ac:chgData name="Андрей Алексеев" userId="8db22edd57a8f90a" providerId="LiveId" clId="{DE2266CF-98F3-4A38-BD80-8E4388229D73}" dt="2020-04-13T07:32:42.739" v="583"/>
          <ac:spMkLst>
            <pc:docMk/>
            <pc:sldMk cId="1991038040" sldId="263"/>
            <ac:spMk id="4" creationId="{ADFB34B5-28C9-4423-BED5-2491F18FEC6C}"/>
          </ac:spMkLst>
        </pc:spChg>
        <pc:picChg chg="add mod">
          <ac:chgData name="Андрей Алексеев" userId="8db22edd57a8f90a" providerId="LiveId" clId="{DE2266CF-98F3-4A38-BD80-8E4388229D73}" dt="2020-04-13T07:32:42.739" v="583"/>
          <ac:picMkLst>
            <pc:docMk/>
            <pc:sldMk cId="1991038040" sldId="263"/>
            <ac:picMk id="5" creationId="{95C16B74-87BB-476B-B575-A56B6F96659B}"/>
          </ac:picMkLst>
        </pc:picChg>
      </pc:sldChg>
      <pc:sldChg chg="addSp delSp modSp add mod">
        <pc:chgData name="Андрей Алексеев" userId="8db22edd57a8f90a" providerId="LiveId" clId="{DE2266CF-98F3-4A38-BD80-8E4388229D73}" dt="2020-04-13T07:45:51.072" v="987" actId="20577"/>
        <pc:sldMkLst>
          <pc:docMk/>
          <pc:sldMk cId="1331380883" sldId="264"/>
        </pc:sldMkLst>
        <pc:spChg chg="mod">
          <ac:chgData name="Андрей Алексеев" userId="8db22edd57a8f90a" providerId="LiveId" clId="{DE2266CF-98F3-4A38-BD80-8E4388229D73}" dt="2020-04-13T07:43:38.879" v="794" actId="20577"/>
          <ac:spMkLst>
            <pc:docMk/>
            <pc:sldMk cId="1331380883" sldId="264"/>
            <ac:spMk id="2" creationId="{2EDD876C-0F80-4348-8ED6-A30E04937195}"/>
          </ac:spMkLst>
        </pc:spChg>
        <pc:spChg chg="del">
          <ac:chgData name="Андрей Алексеев" userId="8db22edd57a8f90a" providerId="LiveId" clId="{DE2266CF-98F3-4A38-BD80-8E4388229D73}" dt="2020-04-13T07:42:33.413" v="751"/>
          <ac:spMkLst>
            <pc:docMk/>
            <pc:sldMk cId="1331380883" sldId="264"/>
            <ac:spMk id="3" creationId="{15627198-4AD4-439D-A242-A831C2C39F68}"/>
          </ac:spMkLst>
        </pc:spChg>
        <pc:spChg chg="mod">
          <ac:chgData name="Андрей Алексеев" userId="8db22edd57a8f90a" providerId="LiveId" clId="{DE2266CF-98F3-4A38-BD80-8E4388229D73}" dt="2020-04-13T07:45:51.072" v="987" actId="20577"/>
          <ac:spMkLst>
            <pc:docMk/>
            <pc:sldMk cId="1331380883" sldId="264"/>
            <ac:spMk id="4" creationId="{2F1340EC-E070-40EE-890B-98E0B5EC9771}"/>
          </ac:spMkLst>
        </pc:spChg>
        <pc:picChg chg="add mod">
          <ac:chgData name="Андрей Алексеев" userId="8db22edd57a8f90a" providerId="LiveId" clId="{DE2266CF-98F3-4A38-BD80-8E4388229D73}" dt="2020-04-13T07:42:33.413" v="751"/>
          <ac:picMkLst>
            <pc:docMk/>
            <pc:sldMk cId="1331380883" sldId="264"/>
            <ac:picMk id="5" creationId="{E0244407-A1ED-4A87-BAF7-0D4A61A7BB0D}"/>
          </ac:picMkLst>
        </pc:picChg>
      </pc:sldChg>
      <pc:sldChg chg="addSp delSp modSp add mod">
        <pc:chgData name="Андрей Алексеев" userId="8db22edd57a8f90a" providerId="LiveId" clId="{DE2266CF-98F3-4A38-BD80-8E4388229D73}" dt="2020-04-13T07:48:45.958" v="1033" actId="20577"/>
        <pc:sldMkLst>
          <pc:docMk/>
          <pc:sldMk cId="1445354299" sldId="265"/>
        </pc:sldMkLst>
        <pc:spChg chg="mod">
          <ac:chgData name="Андрей Алексеев" userId="8db22edd57a8f90a" providerId="LiveId" clId="{DE2266CF-98F3-4A38-BD80-8E4388229D73}" dt="2020-04-13T07:48:45.958" v="1033" actId="20577"/>
          <ac:spMkLst>
            <pc:docMk/>
            <pc:sldMk cId="1445354299" sldId="265"/>
            <ac:spMk id="2" creationId="{647705D8-6E50-440F-9367-1137C27838CE}"/>
          </ac:spMkLst>
        </pc:spChg>
        <pc:spChg chg="del">
          <ac:chgData name="Андрей Алексеев" userId="8db22edd57a8f90a" providerId="LiveId" clId="{DE2266CF-98F3-4A38-BD80-8E4388229D73}" dt="2020-04-13T07:48:09.877" v="1000"/>
          <ac:spMkLst>
            <pc:docMk/>
            <pc:sldMk cId="1445354299" sldId="265"/>
            <ac:spMk id="3" creationId="{97D9BA6E-6662-4251-ABDB-9E84EAAF25C5}"/>
          </ac:spMkLst>
        </pc:spChg>
        <pc:spChg chg="del">
          <ac:chgData name="Андрей Алексеев" userId="8db22edd57a8f90a" providerId="LiveId" clId="{DE2266CF-98F3-4A38-BD80-8E4388229D73}" dt="2020-04-13T07:48:09.877" v="1000"/>
          <ac:spMkLst>
            <pc:docMk/>
            <pc:sldMk cId="1445354299" sldId="265"/>
            <ac:spMk id="4" creationId="{DB5A40AE-14E6-4070-B996-E3AA50F7F4EB}"/>
          </ac:spMkLst>
        </pc:spChg>
        <pc:spChg chg="add del mod">
          <ac:chgData name="Андрей Алексеев" userId="8db22edd57a8f90a" providerId="LiveId" clId="{DE2266CF-98F3-4A38-BD80-8E4388229D73}" dt="2020-04-13T07:48:11.747" v="1001"/>
          <ac:spMkLst>
            <pc:docMk/>
            <pc:sldMk cId="1445354299" sldId="265"/>
            <ac:spMk id="5" creationId="{FCF2C63B-0FDA-4766-B7F6-6F9A5CA07E52}"/>
          </ac:spMkLst>
        </pc:spChg>
        <pc:picChg chg="add mod">
          <ac:chgData name="Андрей Алексеев" userId="8db22edd57a8f90a" providerId="LiveId" clId="{DE2266CF-98F3-4A38-BD80-8E4388229D73}" dt="2020-04-13T07:48:17.449" v="1003" actId="14100"/>
          <ac:picMkLst>
            <pc:docMk/>
            <pc:sldMk cId="1445354299" sldId="265"/>
            <ac:picMk id="6" creationId="{89F810D8-BEB6-40DC-A46B-FACDE187228D}"/>
          </ac:picMkLst>
        </pc:picChg>
      </pc:sldChg>
      <pc:sldChg chg="addSp delSp modSp add mod">
        <pc:chgData name="Андрей Алексеев" userId="8db22edd57a8f90a" providerId="LiveId" clId="{DE2266CF-98F3-4A38-BD80-8E4388229D73}" dt="2020-04-13T08:00:57.940" v="1341" actId="14100"/>
        <pc:sldMkLst>
          <pc:docMk/>
          <pc:sldMk cId="1475382706" sldId="266"/>
        </pc:sldMkLst>
        <pc:spChg chg="mod">
          <ac:chgData name="Андрей Алексеев" userId="8db22edd57a8f90a" providerId="LiveId" clId="{DE2266CF-98F3-4A38-BD80-8E4388229D73}" dt="2020-04-13T07:54:37.727" v="1103" actId="20577"/>
          <ac:spMkLst>
            <pc:docMk/>
            <pc:sldMk cId="1475382706" sldId="266"/>
            <ac:spMk id="2" creationId="{9D11261E-0766-40B4-B68F-910ADA7E0D58}"/>
          </ac:spMkLst>
        </pc:spChg>
        <pc:spChg chg="mod">
          <ac:chgData name="Андрей Алексеев" userId="8db22edd57a8f90a" providerId="LiveId" clId="{DE2266CF-98F3-4A38-BD80-8E4388229D73}" dt="2020-04-13T07:58:43.158" v="1334" actId="20577"/>
          <ac:spMkLst>
            <pc:docMk/>
            <pc:sldMk cId="1475382706" sldId="266"/>
            <ac:spMk id="3" creationId="{21E0182D-F309-4C53-B7FB-27AF897F71F1}"/>
          </ac:spMkLst>
        </pc:spChg>
        <pc:spChg chg="add del mod">
          <ac:chgData name="Андрей Алексеев" userId="8db22edd57a8f90a" providerId="LiveId" clId="{DE2266CF-98F3-4A38-BD80-8E4388229D73}" dt="2020-04-13T08:00:24.970" v="1335"/>
          <ac:spMkLst>
            <pc:docMk/>
            <pc:sldMk cId="1475382706" sldId="266"/>
            <ac:spMk id="4" creationId="{45F5B5F0-71DB-4D5C-9457-EAF86648FD4A}"/>
          </ac:spMkLst>
        </pc:spChg>
        <pc:spChg chg="add del mod">
          <ac:chgData name="Андрей Алексеев" userId="8db22edd57a8f90a" providerId="LiveId" clId="{DE2266CF-98F3-4A38-BD80-8E4388229D73}" dt="2020-04-13T08:00:51.464" v="1339"/>
          <ac:spMkLst>
            <pc:docMk/>
            <pc:sldMk cId="1475382706" sldId="266"/>
            <ac:spMk id="7" creationId="{B7C8B714-4861-43C0-B66E-BB8F73029D53}"/>
          </ac:spMkLst>
        </pc:spChg>
        <pc:picChg chg="add del mod">
          <ac:chgData name="Андрей Алексеев" userId="8db22edd57a8f90a" providerId="LiveId" clId="{DE2266CF-98F3-4A38-BD80-8E4388229D73}" dt="2020-04-13T08:00:49.527" v="1338" actId="478"/>
          <ac:picMkLst>
            <pc:docMk/>
            <pc:sldMk cId="1475382706" sldId="266"/>
            <ac:picMk id="5" creationId="{F3160333-9A5B-4BAF-92FA-39C2D368FB3B}"/>
          </ac:picMkLst>
        </pc:picChg>
        <pc:picChg chg="add mod">
          <ac:chgData name="Андрей Алексеев" userId="8db22edd57a8f90a" providerId="LiveId" clId="{DE2266CF-98F3-4A38-BD80-8E4388229D73}" dt="2020-04-13T08:00:57.940" v="1341" actId="14100"/>
          <ac:picMkLst>
            <pc:docMk/>
            <pc:sldMk cId="1475382706" sldId="266"/>
            <ac:picMk id="8" creationId="{A72D6241-0776-4A8A-A28C-92FD0C0761F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92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08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8258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362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874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00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651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86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73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571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8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083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055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387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8245F-90CC-401D-9C5B-DFD28C808FA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7FB04E5-ABD4-45C9-944D-EAB9AA81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14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mailto:shramko.iu@yandex.ru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5F2621-01F9-4DE3-BE6E-FC3D15B09E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7394" y="1052946"/>
            <a:ext cx="8763770" cy="3343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Шрамко </a:t>
            </a:r>
            <a:r>
              <a:rPr lang="ru-RU" sz="2000" b="1" dirty="0">
                <a:solidFill>
                  <a:schemeClr val="tx1"/>
                </a:solidFill>
              </a:rPr>
              <a:t>Ю.А. 5 класс. Физическая культура. </a:t>
            </a:r>
            <a:r>
              <a:rPr lang="ru-RU" sz="2000" b="1" dirty="0" smtClean="0">
                <a:solidFill>
                  <a:schemeClr val="tx1"/>
                </a:solidFill>
              </a:rPr>
              <a:t>03.10.2022</a:t>
            </a:r>
            <a:endParaRPr lang="ru-RU" sz="2000" b="1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Физкультурно-оздоровительная физическая культура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Урок №</a:t>
            </a:r>
            <a:r>
              <a:rPr lang="ru-RU" sz="2000" b="1" dirty="0" smtClean="0">
                <a:solidFill>
                  <a:schemeClr val="tx1"/>
                </a:solidFill>
              </a:rPr>
              <a:t>12</a:t>
            </a:r>
            <a:endParaRPr lang="ru-RU" sz="2000" b="1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Тема. Упражнения на развитие координации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Цель </a:t>
            </a:r>
            <a:r>
              <a:rPr lang="ru-RU" sz="2000" b="1" dirty="0">
                <a:solidFill>
                  <a:schemeClr val="tx1"/>
                </a:solidFill>
              </a:rPr>
              <a:t>урока: изучение </a:t>
            </a:r>
            <a:r>
              <a:rPr lang="ru-RU" sz="2000" b="1" dirty="0" smtClean="0">
                <a:solidFill>
                  <a:schemeClr val="tx1"/>
                </a:solidFill>
              </a:rPr>
              <a:t>комплекса упражнений </a:t>
            </a:r>
            <a:r>
              <a:rPr lang="ru-RU" sz="2000" b="1" dirty="0">
                <a:solidFill>
                  <a:schemeClr val="tx1"/>
                </a:solidFill>
              </a:rPr>
              <a:t>на развитие координации.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828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7705D8-6E50-440F-9367-1137C2783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Планка – 1 минута, повторить 2 раза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9F810D8-BEB6-40DC-A46B-FACDE18722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1205" y="1248938"/>
            <a:ext cx="7607175" cy="532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354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11261E-0766-40B4-B68F-910ADA7E0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 ответить на вопросы </a:t>
            </a:r>
            <a:r>
              <a:rPr lang="ru-RU" dirty="0"/>
              <a:t>к </a:t>
            </a:r>
            <a:r>
              <a:rPr lang="ru-RU" dirty="0" smtClean="0"/>
              <a:t>уроку. Записать в тетрадь.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E0182D-F309-4C53-B7FB-27AF897F71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6328" y="2160588"/>
            <a:ext cx="4575042" cy="4083193"/>
          </a:xfrm>
        </p:spPr>
        <p:txBody>
          <a:bodyPr>
            <a:normAutofit/>
          </a:bodyPr>
          <a:lstStyle/>
          <a:p>
            <a:r>
              <a:rPr lang="ru-RU" dirty="0"/>
              <a:t>Сформулируйте определение понятия «Координация»</a:t>
            </a:r>
          </a:p>
          <a:p>
            <a:r>
              <a:rPr lang="ru-RU" dirty="0"/>
              <a:t>Придумайте 2 упражнения на равновесие</a:t>
            </a:r>
          </a:p>
          <a:p>
            <a:r>
              <a:rPr lang="ru-RU" dirty="0"/>
              <a:t>Подходит ли упражнение на рисунке к  комплексу на </a:t>
            </a:r>
            <a:r>
              <a:rPr lang="ru-RU" dirty="0" smtClean="0"/>
              <a:t>координацию?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Выполненные задания, фотографируйте и пересылайте в (личный чат ВК, </a:t>
            </a:r>
            <a:r>
              <a:rPr lang="en-US" b="1" dirty="0">
                <a:solidFill>
                  <a:schemeClr val="tx1"/>
                </a:solidFill>
              </a:rPr>
              <a:t>Telegram</a:t>
            </a:r>
            <a:r>
              <a:rPr lang="ru-RU" b="1" dirty="0">
                <a:solidFill>
                  <a:schemeClr val="tx1"/>
                </a:solidFill>
              </a:rPr>
              <a:t>, электронную почту </a:t>
            </a:r>
            <a:r>
              <a:rPr lang="ru-RU" b="1" u="sng" dirty="0">
                <a:solidFill>
                  <a:schemeClr val="tx1"/>
                </a:solidFill>
                <a:hlinkClick r:id="rId2"/>
              </a:rPr>
              <a:t>shramko.iu@yandex.ru</a:t>
            </a:r>
            <a:r>
              <a:rPr lang="ru-RU" b="1" dirty="0">
                <a:solidFill>
                  <a:schemeClr val="tx1"/>
                </a:solidFill>
              </a:rPr>
              <a:t>) для проверки.</a:t>
            </a:r>
          </a:p>
          <a:p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A72D6241-0776-4A8A-A28C-92FD0C0761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68723" y="1930400"/>
            <a:ext cx="4184034" cy="418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382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95BF27-EAC4-457B-884A-2311056E1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Разминка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905BC5-C549-4D34-AB05-693B59E724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Комплекс ОРУ</a:t>
            </a:r>
          </a:p>
          <a:p>
            <a:r>
              <a:rPr lang="ru-RU" dirty="0"/>
              <a:t> на 3-5 минут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9B23268-ED48-4F83-A6EE-C70B414AFA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14440" y="2160589"/>
            <a:ext cx="5755034" cy="431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08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57644E-88C1-48BA-865D-5FB8022BA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Повороты на одной ноге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4704B7-0E4E-44BB-AC62-40E08AA0B1B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Вращение вокруг своей оси в правую сторону -10 раз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C18EC19-A7A1-4212-B30C-93FFDFC4E6A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20275" y="2160588"/>
            <a:ext cx="3523150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488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1DB8E6-CA6C-42C4-A0D3-9779A9499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Ласточка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E5E212-56F6-4070-A56A-1657A7F99CD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Сразу после вращений встать в «Ласточку» держать 1 минуту. </a:t>
            </a:r>
          </a:p>
          <a:p>
            <a:r>
              <a:rPr lang="ru-RU" dirty="0"/>
              <a:t>Стараться удержать равновесие без касания руками предметов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6847E2B-B1D0-49FF-8F93-99418B5608B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45603" y="2160588"/>
            <a:ext cx="3872493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941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57644E-88C1-48BA-865D-5FB8022BA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Повороты на одной ноге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4704B7-0E4E-44BB-AC62-40E08AA0B1B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Вращение вокруг своей оси в левую сторону -10 раз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C18EC19-A7A1-4212-B30C-93FFDFC4E6A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20275" y="2160588"/>
            <a:ext cx="3523150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74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154FD4-320C-4C68-978D-0B7E67E31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Стойка на одной ноге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A5C062-B9C0-452A-992B-A09DC571F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761893"/>
            <a:ext cx="3178004" cy="4279469"/>
          </a:xfrm>
        </p:spPr>
        <p:txBody>
          <a:bodyPr/>
          <a:lstStyle/>
          <a:p>
            <a:r>
              <a:rPr lang="ru-RU" dirty="0"/>
              <a:t>После вращений сразу встать в стойку на одной ноге, руки в стороны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4992179-83F0-4425-B071-058B5F46E08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7334" y="2899317"/>
            <a:ext cx="5332583" cy="355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873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AAB33-6380-46B9-850B-56AB87574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Упражнения в упоре.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88275D-3761-4AE6-8D6A-F3BCE2B701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7863" y="2876267"/>
            <a:ext cx="4183062" cy="2450079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932C3C2D-3AC2-4D7D-A035-9572E946FD9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Поднимать совместно  правую руки и левую ногу, держать 5 секунд</a:t>
            </a:r>
          </a:p>
          <a:p>
            <a:r>
              <a:rPr lang="ru-RU" dirty="0"/>
              <a:t>Вернуться в исходное положение</a:t>
            </a:r>
          </a:p>
          <a:p>
            <a:r>
              <a:rPr lang="ru-RU" dirty="0"/>
              <a:t>Поднимать совместно  левую руки и правую ногу, держать 5 секунд</a:t>
            </a:r>
          </a:p>
          <a:p>
            <a:r>
              <a:rPr lang="ru-RU" dirty="0"/>
              <a:t>Вернуться в исходное положение</a:t>
            </a:r>
          </a:p>
          <a:p>
            <a:r>
              <a:rPr lang="ru-RU" dirty="0"/>
              <a:t>Повторить 20 раз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509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C5579-D3B8-464F-B282-FB2E3DDA2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Выпады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E68C5D-2D3A-4E39-B14B-03FA806B4B4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Выпады на правую ногу -10 раз, затем на левую ногу.</a:t>
            </a:r>
          </a:p>
          <a:p>
            <a:r>
              <a:rPr lang="ru-RU" dirty="0"/>
              <a:t>Спину держать ровно!</a:t>
            </a:r>
          </a:p>
          <a:p>
            <a:r>
              <a:rPr lang="ru-RU" dirty="0"/>
              <a:t>Руки на поясе.</a:t>
            </a:r>
          </a:p>
          <a:p>
            <a:r>
              <a:rPr lang="ru-RU" dirty="0"/>
              <a:t>Делать упражнение в среднем темпе, без перерывов.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5C16B74-87BB-476B-B575-A56B6F96659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58113" y="2160588"/>
            <a:ext cx="3847474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038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DD876C-0F80-4348-8ED6-A30E04937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Упражнение на статическое равновесие.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0244407-A1ED-4A87-BAF7-0D4A61A7BB0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48353" y="2160588"/>
            <a:ext cx="3642081" cy="3881437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2F1340EC-E070-40EE-890B-98E0B5EC977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1. Руки на пояс, правую ногу поднять и согнуть – стоять 30 секунд</a:t>
            </a:r>
          </a:p>
          <a:p>
            <a:r>
              <a:rPr lang="ru-RU" dirty="0"/>
              <a:t>2. Положить на голову книгу, поднять левую ногу, глаза закрыть – стоять 30 секунд</a:t>
            </a:r>
          </a:p>
          <a:p>
            <a:r>
              <a:rPr lang="ru-RU" dirty="0"/>
              <a:t>Повторить, меняя поднятую ногу, 6-8 раз</a:t>
            </a:r>
          </a:p>
        </p:txBody>
      </p:sp>
    </p:spTree>
    <p:extLst>
      <p:ext uri="{BB962C8B-B14F-4D97-AF65-F5344CB8AC3E}">
        <p14:creationId xmlns:p14="http://schemas.microsoft.com/office/powerpoint/2010/main" val="133138088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280</Words>
  <Application>Microsoft Office PowerPoint</Application>
  <PresentationFormat>Широкоэкранный</PresentationFormat>
  <Paragraphs>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Аспект</vt:lpstr>
      <vt:lpstr>Презентация PowerPoint</vt:lpstr>
      <vt:lpstr>Разминка</vt:lpstr>
      <vt:lpstr>Повороты на одной ноге</vt:lpstr>
      <vt:lpstr>Ласточка</vt:lpstr>
      <vt:lpstr>Повороты на одной ноге</vt:lpstr>
      <vt:lpstr>Стойка на одной ноге</vt:lpstr>
      <vt:lpstr>Упражнения в упоре.</vt:lpstr>
      <vt:lpstr>Выпады</vt:lpstr>
      <vt:lpstr>Упражнение на статическое равновесие.</vt:lpstr>
      <vt:lpstr>Планка – 1 минута, повторить 2 раза</vt:lpstr>
      <vt:lpstr>Домашняя работа ответить на вопросы к уроку. Записать в тетрадь.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упражнений на координацию</dc:title>
  <dc:creator>Андрей Алексеев</dc:creator>
  <cp:lastModifiedBy>Пользователь Windows</cp:lastModifiedBy>
  <cp:revision>5</cp:revision>
  <dcterms:created xsi:type="dcterms:W3CDTF">2020-04-13T07:03:38Z</dcterms:created>
  <dcterms:modified xsi:type="dcterms:W3CDTF">2022-10-03T05:48:25Z</dcterms:modified>
</cp:coreProperties>
</file>