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2" r:id="rId3"/>
    <p:sldId id="293" r:id="rId4"/>
    <p:sldId id="257" r:id="rId5"/>
    <p:sldId id="291" r:id="rId6"/>
    <p:sldId id="284" r:id="rId7"/>
    <p:sldId id="285" r:id="rId8"/>
    <p:sldId id="287" r:id="rId9"/>
    <p:sldId id="261" r:id="rId10"/>
    <p:sldId id="288" r:id="rId11"/>
    <p:sldId id="289" r:id="rId12"/>
    <p:sldId id="290" r:id="rId13"/>
    <p:sldId id="280" r:id="rId14"/>
    <p:sldId id="265" r:id="rId15"/>
    <p:sldId id="270" r:id="rId16"/>
    <p:sldId id="267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D4FEAD-C471-4D95-A492-379051060F9C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0F1133-760D-4B83-83ED-8930267D1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youtu.be/PTh4i-qHxs8?t=6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youtu.be/jQm2NrfPgao?t=2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2;&#1059;&#1047;&#1067;&#1050;&#1040;\&#1056;&#1045;&#1055;&#1045;&#1056;&#1058;&#1059;&#1040;&#1056;\7&#1082;&#1083;&#1072;&#1089;&#1089;\&#1091;&#1088;&#1086;&#1082;&#1080;\&#1086;&#1087;&#1077;&#1088;&#1072;%20&#1082;&#1072;&#1088;&#1084;&#1077;&#1085;\Bize._Karmen_-_Ariya_Hoze_(iPleer.fm)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esktop\&#1052;&#1059;&#1047;&#1067;&#1050;&#1040;\&#1056;&#1045;&#1055;&#1045;&#1056;&#1058;&#1059;&#1040;&#1056;\7&#1082;&#1083;&#1072;&#1089;&#1089;\&#1091;&#1088;&#1086;&#1082;&#1080;\&#1086;&#1087;&#1077;&#1088;&#1072;%20&#1082;&#1072;&#1088;&#1084;&#1077;&#1085;\Bize_-_Karmen_Kuplety_Eskamilo_(iPleer.fm)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2;&#1059;&#1047;&#1067;&#1050;&#1040;\&#1056;&#1045;&#1055;&#1045;&#1056;&#1058;&#1059;&#1040;&#1056;\7&#1082;&#1083;&#1072;&#1089;&#1089;\&#1091;&#1088;&#1086;&#1082;&#1080;\&#1086;&#1087;&#1077;&#1088;&#1072;%20&#1082;&#1072;&#1088;&#1084;&#1077;&#1085;\ZHorzh_Bize_opera_Karmen_-_Segidilya_(iPleer.fm)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file:///C:\Users\USER\Desktop\&#1052;&#1059;&#1047;&#1067;&#1050;&#1040;\&#1056;&#1045;&#1055;&#1045;&#1056;&#1058;&#1059;&#1040;&#1056;\7&#1082;&#1083;&#1072;&#1089;&#1089;\&#1091;&#1088;&#1086;&#1082;&#1080;\&#1086;&#1087;&#1077;&#1088;&#1072;%20&#1082;&#1072;&#1088;&#1084;&#1077;&#1085;\Uvertyura_-_K_opere_Karmen_(iPleer.fm).mp3" TargetMode="External"/><Relationship Id="rId1" Type="http://schemas.openxmlformats.org/officeDocument/2006/relationships/audio" Target="file:///E:\&#1059;&#1056;&#1054;&#1050;&#1048;%20&#1055;&#1054;%20&#1050;&#1051;&#1040;&#1057;&#1057;&#1040;&#1052;\&#1091;&#1088;&#1086;&#1082;&#1080;%207%20&#1082;&#1083;&#1072;&#1089;&#1089;\&#1056;&#1059;&#1057;\&#1091;&#1088;&#1086;&#1082;%2010\&#1041;&#1080;&#1079;&#1077;%20&#1050;&#1072;&#1088;&#1084;&#1077;&#1085;\Londonskiy-Korolevskiy-Filarmonicheskiy-Orkestr-Zhorzh-Bize---Uvertyura-k-opere-quotKarmenquot-marsh-toreadorov(muzofon.com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543" t="5530" b="6279"/>
          <a:stretch>
            <a:fillRect/>
          </a:stretch>
        </p:blipFill>
        <p:spPr bwMode="auto">
          <a:xfrm>
            <a:off x="4102424" y="0"/>
            <a:ext cx="4862064" cy="664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3375"/>
            <a:ext cx="3849688" cy="4391025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Опера Жоржа Бизе</a:t>
            </a:r>
            <a:b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Кармен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 .</a:t>
            </a:r>
            <a:b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Самая популярная опера в 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мире</a:t>
            </a:r>
            <a:endParaRPr lang="ru-RU" sz="4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7239000" cy="6051550"/>
          </a:xfrm>
        </p:spPr>
        <p:txBody>
          <a:bodyPr/>
          <a:lstStyle/>
          <a:p>
            <a:pPr>
              <a:buNone/>
            </a:pPr>
            <a:r>
              <a:rPr lang="ru-RU" b="1" i="1" dirty="0" err="1" smtClean="0"/>
              <a:t>Кармен</a:t>
            </a:r>
            <a:r>
              <a:rPr lang="ru-RU" b="1" i="1" dirty="0" smtClean="0"/>
              <a:t> Жоржа Бизе – одна из самых ярких оперных героинь.  Это олицетворение страстного темперамента, женской неотразимости, независимости.</a:t>
            </a:r>
          </a:p>
          <a:p>
            <a:pPr>
              <a:buNone/>
            </a:pPr>
            <a:r>
              <a:rPr lang="ru-RU" b="1" i="1" dirty="0" smtClean="0"/>
              <a:t> «Оперная» </a:t>
            </a:r>
            <a:r>
              <a:rPr lang="ru-RU" b="1" i="1" dirty="0" err="1" smtClean="0"/>
              <a:t>Кармен</a:t>
            </a:r>
            <a:r>
              <a:rPr lang="ru-RU" b="1" i="1" dirty="0" smtClean="0"/>
              <a:t> мало напоминает свой литературный прототип. Кроме того, в  трактовке Бизе </a:t>
            </a:r>
            <a:r>
              <a:rPr lang="ru-RU" b="1" i="1" dirty="0" err="1" smtClean="0"/>
              <a:t>Кармен</a:t>
            </a:r>
            <a:r>
              <a:rPr lang="ru-RU" b="1" i="1" dirty="0" smtClean="0"/>
              <a:t> приобрела черты трагического величия: свое право на свободу любви она доказывает ценой собственной жизни.</a:t>
            </a:r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7239000" cy="605155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Хабанера</a:t>
            </a:r>
            <a:r>
              <a:rPr lang="ru-RU" b="1" i="1" dirty="0" smtClean="0"/>
              <a:t>- это испанский танец, предшественник современного танго. Взяв за основу подлинную кубинскую мелодию. </a:t>
            </a:r>
          </a:p>
          <a:p>
            <a:pPr>
              <a:buNone/>
            </a:pPr>
            <a:r>
              <a:rPr lang="ru-RU" b="1" i="1" dirty="0" smtClean="0"/>
              <a:t>Бизе создает образ томный, чувственный, страстный, чему способствует нисходящее движение по хроматической гамме и свободная непринужденность ритма</a:t>
            </a:r>
            <a:r>
              <a:rPr lang="ru-RU" b="1" i="1" dirty="0" smtClean="0"/>
              <a:t>.</a:t>
            </a:r>
            <a:r>
              <a:rPr lang="en-US" b="1" i="1" dirty="0"/>
              <a:t> </a:t>
            </a:r>
            <a:r>
              <a:rPr lang="en-US" b="1" i="1" dirty="0">
                <a:hlinkClick r:id="rId2"/>
              </a:rPr>
              <a:t>https://</a:t>
            </a:r>
            <a:r>
              <a:rPr lang="en-US" b="1" i="1" dirty="0" smtClean="0">
                <a:hlinkClick r:id="rId2"/>
              </a:rPr>
              <a:t>youtu.be/PTh4i-qHxs8?t=6</a:t>
            </a:r>
            <a:endParaRPr lang="ru-RU" b="1" i="1" dirty="0" smtClean="0"/>
          </a:p>
          <a:p>
            <a:pPr>
              <a:buNone/>
            </a:pPr>
            <a:endParaRPr lang="ru-RU" b="1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581128"/>
            <a:ext cx="32403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7239000" cy="612298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Сегидилья</a:t>
            </a:r>
            <a:r>
              <a:rPr lang="ru-RU" b="1" i="1" dirty="0" smtClean="0"/>
              <a:t>- испанский  народный танец – песня, в быстром темпе и трехдольном тактовом размере, похожий на болеро, кастаньетный ритм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youtu.be/jQm2NrfPgao?t=2</a:t>
            </a: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1026" name="Picture 2" descr="http://www.intoclassics.net/_nw/136/303799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34432"/>
            <a:ext cx="3054102" cy="3658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Bize._Karmen_-_Ariya_Hoze_(iPleer.fm).mp3">
            <a:hlinkClick r:id="" action="ppaction://media"/>
          </p:cNvPr>
          <p:cNvPicPr>
            <a:picLocks noGrp="1" noRot="1" noChangeAspect="1"/>
          </p:cNvPicPr>
          <p:nvPr>
            <p:ph sz="quarter" idx="2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065338" y="3616325"/>
            <a:ext cx="304800" cy="3048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08720"/>
            <a:ext cx="82089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3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Образ </a:t>
            </a:r>
            <a:r>
              <a:rPr lang="ru-RU" i="1" dirty="0" err="1" smtClean="0"/>
              <a:t>Эскамильо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/>
              <a:t>Марш-шествие </a:t>
            </a:r>
          </a:p>
          <a:p>
            <a:r>
              <a:rPr lang="ru-RU" sz="4400" b="1" i="1" dirty="0" smtClean="0"/>
              <a:t>Куплеты </a:t>
            </a:r>
            <a:r>
              <a:rPr lang="ru-RU" sz="4400" b="1" i="1" dirty="0" err="1" smtClean="0"/>
              <a:t>Эскамильо</a:t>
            </a:r>
            <a:r>
              <a:rPr lang="ru-RU" sz="4400" b="1" i="1" dirty="0" smtClean="0"/>
              <a:t> </a:t>
            </a:r>
            <a:endParaRPr lang="ru-RU" sz="4400" b="1" i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83872" y="1600200"/>
            <a:ext cx="35099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ze_-_Karmen_Kuplety_Eskamilo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92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825" y="0"/>
            <a:ext cx="91948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943"/>
            <a:ext cx="7060384" cy="64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ZHorzh_Bize_opera_Karmen_-_Segidily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Яркий солнечный день. Площадь в Севилье полна народа. Собравшиеся с нетерпением ожидают начала боя быков. Шумно и радостно приветствуют они шествие героев корриды, возглавляемое всеобщим любимцем Эскамильо. Приветствует его и Кармен. Ее влечет к жизнерадостному, отважному Эскамильо. Фраскита и Мерседес предупреждают Кармен о грозящей опасности: за ней неотступно следит Хозе. Кармен не слушает их; она устремляется в цирк. Хозе останавливает ее. Нежно, с любовью обращается он к Кармен. Хозе не верит, что она разлюбила. Но ответ Кармен неумолим: между ними все кончено. «Свободной родилась — свободной и умру», — гордо бросает она в лицо Хозе. В порыве гнева он закалывает Кармен. Смертью она утверждает свою свободу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3613150"/>
          </a:xfrm>
        </p:spPr>
        <p:txBody>
          <a:bodyPr>
            <a:normAutofit/>
          </a:bodyPr>
          <a:lstStyle/>
          <a:p>
            <a:r>
              <a:rPr lang="ru-RU" dirty="0" smtClean="0"/>
              <a:t>Полякова </a:t>
            </a:r>
            <a:r>
              <a:rPr lang="ru-RU" dirty="0" err="1" smtClean="0"/>
              <a:t>е.в</a:t>
            </a:r>
            <a:r>
              <a:rPr lang="ru-RU" dirty="0" smtClean="0"/>
              <a:t>. Музыка 7 класс</a:t>
            </a:r>
            <a:br>
              <a:rPr lang="ru-RU" dirty="0" smtClean="0"/>
            </a:br>
            <a:r>
              <a:rPr lang="ru-RU" dirty="0" smtClean="0"/>
              <a:t>29.11.2022 </a:t>
            </a:r>
            <a:br>
              <a:rPr lang="ru-RU" dirty="0" smtClean="0"/>
            </a:br>
            <a:r>
              <a:rPr lang="ru-RU" dirty="0" smtClean="0"/>
              <a:t>Раздел 1 </a:t>
            </a:r>
            <a:br>
              <a:rPr lang="ru-RU" dirty="0" smtClean="0"/>
            </a:br>
            <a:r>
              <a:rPr lang="ru-RU" dirty="0" smtClean="0"/>
              <a:t>урок№12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952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r>
              <a:rPr lang="ru-RU" dirty="0">
                <a:solidFill>
                  <a:srgbClr val="212529"/>
                </a:solidFill>
                <a:latin typeface="var(--bs-font-sans-serif)"/>
              </a:rPr>
              <a:t>Цель:</a:t>
            </a:r>
            <a:r>
              <a:rPr lang="ru-RU" dirty="0">
                <a:solidFill>
                  <a:srgbClr val="212529"/>
                </a:solidFill>
                <a:latin typeface="Arial"/>
              </a:rPr>
              <a:t> знакомство с музыкальными образами героев из оперы «Кармен» Жоржа Бизе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92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Жорж Бизе (1838-1875)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— </a:t>
            </a:r>
            <a:r>
              <a:rPr lang="en-US" i="1" dirty="0" err="1"/>
              <a:t>французский</a:t>
            </a:r>
            <a:r>
              <a:rPr lang="en-US" i="1" dirty="0"/>
              <a:t> </a:t>
            </a:r>
            <a:r>
              <a:rPr lang="en-US" i="1" dirty="0" err="1"/>
              <a:t>композитор</a:t>
            </a:r>
            <a:r>
              <a:rPr lang="en-US" i="1" dirty="0"/>
              <a:t> </a:t>
            </a:r>
            <a:r>
              <a:rPr lang="en-US" i="1" dirty="0" err="1"/>
              <a:t>периода</a:t>
            </a:r>
            <a:r>
              <a:rPr lang="en-US" i="1" dirty="0"/>
              <a:t> </a:t>
            </a:r>
            <a:r>
              <a:rPr lang="en-US" i="1" dirty="0" err="1"/>
              <a:t>романтизма</a:t>
            </a:r>
            <a:r>
              <a:rPr lang="en-US" i="1" dirty="0"/>
              <a:t>, </a:t>
            </a:r>
            <a:r>
              <a:rPr lang="en-US" i="1" dirty="0" err="1"/>
              <a:t>автор</a:t>
            </a:r>
            <a:r>
              <a:rPr lang="en-US" i="1" dirty="0"/>
              <a:t> </a:t>
            </a:r>
            <a:r>
              <a:rPr lang="en-US" i="1" dirty="0" err="1"/>
              <a:t>оркестровых</a:t>
            </a:r>
            <a:r>
              <a:rPr lang="en-US" i="1" dirty="0"/>
              <a:t> </a:t>
            </a:r>
            <a:r>
              <a:rPr lang="en-US" i="1" dirty="0" err="1"/>
              <a:t>произведений</a:t>
            </a:r>
            <a:r>
              <a:rPr lang="en-US" i="1" dirty="0"/>
              <a:t>, </a:t>
            </a:r>
            <a:r>
              <a:rPr lang="en-US" i="1" dirty="0" err="1"/>
              <a:t>романсов</a:t>
            </a:r>
            <a:r>
              <a:rPr lang="en-US" i="1" dirty="0"/>
              <a:t>, </a:t>
            </a:r>
            <a:r>
              <a:rPr lang="en-US" i="1" dirty="0" err="1"/>
              <a:t>фортепианных</a:t>
            </a:r>
            <a:r>
              <a:rPr lang="en-US" i="1" dirty="0"/>
              <a:t> </a:t>
            </a:r>
            <a:r>
              <a:rPr lang="en-US" i="1" dirty="0" err="1"/>
              <a:t>пьес</a:t>
            </a:r>
            <a:r>
              <a:rPr lang="en-US" i="1" dirty="0"/>
              <a:t>, а </a:t>
            </a:r>
            <a:r>
              <a:rPr lang="en-US" i="1" dirty="0" err="1"/>
              <a:t>также</a:t>
            </a:r>
            <a:r>
              <a:rPr lang="en-US" i="1" dirty="0"/>
              <a:t> </a:t>
            </a:r>
            <a:r>
              <a:rPr lang="en-US" i="1" dirty="0" err="1"/>
              <a:t>опер</a:t>
            </a:r>
            <a:r>
              <a:rPr lang="en-US" i="1" dirty="0"/>
              <a:t>, </a:t>
            </a:r>
            <a:r>
              <a:rPr lang="en-US" i="1" dirty="0" err="1"/>
              <a:t>самой</a:t>
            </a:r>
            <a:r>
              <a:rPr lang="en-US" i="1" dirty="0"/>
              <a:t> </a:t>
            </a:r>
            <a:r>
              <a:rPr lang="en-US" i="1" dirty="0" err="1"/>
              <a:t>известной</a:t>
            </a:r>
            <a:r>
              <a:rPr lang="en-US" i="1" dirty="0"/>
              <a:t> </a:t>
            </a:r>
            <a:r>
              <a:rPr lang="en-US" i="1" dirty="0" err="1"/>
              <a:t>из</a:t>
            </a:r>
            <a:r>
              <a:rPr lang="en-US" i="1" dirty="0"/>
              <a:t> </a:t>
            </a:r>
            <a:r>
              <a:rPr lang="en-US" i="1" dirty="0" err="1"/>
              <a:t>которых</a:t>
            </a:r>
            <a:r>
              <a:rPr lang="en-US" i="1" dirty="0"/>
              <a:t> </a:t>
            </a:r>
            <a:r>
              <a:rPr lang="en-US" i="1" dirty="0" err="1"/>
              <a:t>стала</a:t>
            </a:r>
            <a:r>
              <a:rPr lang="en-US" i="1" dirty="0"/>
              <a:t> «</a:t>
            </a:r>
            <a:r>
              <a:rPr lang="en-US" i="1" dirty="0" err="1"/>
              <a:t>Кармен</a:t>
            </a:r>
            <a:r>
              <a:rPr lang="en-US" i="1" dirty="0"/>
              <a:t>».</a:t>
            </a:r>
            <a:endParaRPr lang="ru-RU" i="1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13132" y="1600200"/>
            <a:ext cx="32514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9275"/>
            <a:ext cx="7239000" cy="59070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/>
              <a:t>В основу сюжета оперы положена одноименная  </a:t>
            </a:r>
            <a:r>
              <a:rPr lang="ru-RU" sz="3200" b="1" i="1" dirty="0" smtClean="0">
                <a:solidFill>
                  <a:srgbClr val="FF0000"/>
                </a:solidFill>
              </a:rPr>
              <a:t>новелла 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Поспера</a:t>
            </a:r>
            <a:r>
              <a:rPr lang="ru-RU" sz="3200" b="1" i="1" dirty="0" smtClean="0">
                <a:solidFill>
                  <a:srgbClr val="FF0000"/>
                </a:solidFill>
              </a:rPr>
              <a:t> Мериме,</a:t>
            </a:r>
          </a:p>
          <a:p>
            <a:pPr>
              <a:buNone/>
            </a:pPr>
            <a:r>
              <a:rPr lang="ru-RU" sz="3200" b="1" i="1" dirty="0" smtClean="0"/>
              <a:t>В которой правдиво рассказывается история любви   и гибели её главных героев, людей из народа, - солдата </a:t>
            </a:r>
            <a:r>
              <a:rPr lang="ru-RU" sz="3200" b="1" i="1" dirty="0" err="1" smtClean="0"/>
              <a:t>Хозе</a:t>
            </a:r>
            <a:r>
              <a:rPr lang="ru-RU" sz="3200" b="1" i="1" dirty="0" smtClean="0"/>
              <a:t> и цыганки  </a:t>
            </a:r>
            <a:r>
              <a:rPr lang="ru-RU" sz="3200" b="1" i="1" dirty="0" err="1" smtClean="0"/>
              <a:t>Кармен</a:t>
            </a:r>
            <a:r>
              <a:rPr lang="ru-RU" sz="3200" b="1" i="1" dirty="0" smtClean="0"/>
              <a:t>.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r>
              <a:rPr lang="ru-RU" b="1" i="1" dirty="0" smtClean="0"/>
              <a:t>Конфликт между свободолюбием красавицы </a:t>
            </a:r>
            <a:r>
              <a:rPr lang="ru-RU" b="1" i="1" dirty="0" err="1" smtClean="0"/>
              <a:t>Кармен</a:t>
            </a:r>
            <a:r>
              <a:rPr lang="ru-RU" b="1" i="1" dirty="0" smtClean="0"/>
              <a:t> и ревнивой страстью </a:t>
            </a:r>
            <a:r>
              <a:rPr lang="ru-RU" b="1" i="1" dirty="0" err="1" smtClean="0"/>
              <a:t>Хозе</a:t>
            </a:r>
            <a:r>
              <a:rPr lang="ru-RU" b="1" i="1" dirty="0" smtClean="0"/>
              <a:t>  приводит к трагической развязке.</a:t>
            </a:r>
          </a:p>
          <a:p>
            <a:pPr>
              <a:buNone/>
            </a:pPr>
            <a:r>
              <a:rPr lang="ru-RU" b="1" i="1" dirty="0" smtClean="0"/>
              <a:t> </a:t>
            </a:r>
            <a:endParaRPr lang="ru-RU" b="1" i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31840" y="2996952"/>
            <a:ext cx="4488347" cy="300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6021288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/>
              <a:t>Хозе</a:t>
            </a:r>
            <a:r>
              <a:rPr lang="ru-RU" b="1" i="1" dirty="0" smtClean="0"/>
              <a:t> - солдат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913"/>
            <a:ext cx="7227888" cy="626745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Жорж Бизе своей музыкой возвысил героев,  обобщил основной конфликт и поднял его до глубокой человеческой драмы.</a:t>
            </a:r>
          </a:p>
          <a:p>
            <a:pPr>
              <a:buNone/>
            </a:pPr>
            <a:r>
              <a:rPr lang="ru-RU" b="1" i="1" dirty="0" smtClean="0"/>
              <a:t>«</a:t>
            </a:r>
            <a:r>
              <a:rPr lang="ru-RU" b="1" i="1" dirty="0" err="1" smtClean="0"/>
              <a:t>Кармен</a:t>
            </a:r>
            <a:r>
              <a:rPr lang="ru-RU" b="1" i="1" dirty="0" smtClean="0"/>
              <a:t>» не только вершина в творчестве Бизе, но и вершина  мирового оперного искусства.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b="1" i="1" dirty="0" smtClean="0"/>
              <a:t>Цыганка </a:t>
            </a:r>
            <a:r>
              <a:rPr lang="ru-RU" sz="2800" b="1" i="1" dirty="0" err="1" smtClean="0"/>
              <a:t>Кармен</a:t>
            </a:r>
            <a:endParaRPr lang="ru-RU" sz="2800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08920"/>
            <a:ext cx="2656863" cy="398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 опере четыре действия.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7455024" cy="5186976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Открывается она </a:t>
            </a:r>
            <a:r>
              <a:rPr lang="ru-RU" b="1" i="1" dirty="0" smtClean="0">
                <a:solidFill>
                  <a:srgbClr val="FF0000"/>
                </a:solidFill>
              </a:rPr>
              <a:t>увертюрой</a:t>
            </a:r>
            <a:r>
              <a:rPr lang="ru-RU" b="1" i="1" dirty="0" smtClean="0"/>
              <a:t>, в которой в контрастном сопоставлении  возникают основные образы оперы вплоть до короткой, полной трагической  напряженности мелодии (темы роковой страсти </a:t>
            </a:r>
            <a:r>
              <a:rPr lang="ru-RU" b="1" i="1" dirty="0" err="1" smtClean="0"/>
              <a:t>Кармен</a:t>
            </a:r>
            <a:r>
              <a:rPr lang="ru-RU" b="1" i="1" dirty="0" smtClean="0"/>
              <a:t>), которая будет развиваться на протяжении всей оперы вместе с трагической судьбой героини.</a:t>
            </a:r>
            <a:endParaRPr lang="ru-RU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42175" cy="1143000"/>
          </a:xfrm>
        </p:spPr>
        <p:txBody>
          <a:bodyPr/>
          <a:lstStyle/>
          <a:p>
            <a:r>
              <a:rPr lang="ru-RU" dirty="0" smtClean="0"/>
              <a:t>Увертюра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4040188" cy="719138"/>
          </a:xfrm>
        </p:spPr>
        <p:txBody>
          <a:bodyPr>
            <a:normAutofit fontScale="32500" lnSpcReduction="2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Тема роковой страсти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622925" y="5867400"/>
            <a:ext cx="3521075" cy="457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Дух испанского народа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0" y="2622550"/>
            <a:ext cx="35210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Londonskiy-Korolevskiy-Filarmonicheskiy-Orkestr-Zhorzh-Bize---Uvertyura-k-opere-quotKarmenquot-marsh-toreadorov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Londonskiy-Korolevskiy-Filarmonicheskiy-Orkestr-Zhorzh-Bize---Uvertyura-k-opere-quotKarmenquot-marsh-toreadorov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Londonskiy-Korolevskiy-Filarmonicheskiy-Orkestr-Zhorzh-Bize---Uvertyura-k-opere-quotKarmenquot-marsh-toreadorov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Uvertyura_-_K_opere_Karmen_(iPle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90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690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3690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1093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3690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</TotalTime>
  <Words>310</Words>
  <Application>Microsoft Office PowerPoint</Application>
  <PresentationFormat>Экран (4:3)</PresentationFormat>
  <Paragraphs>35</Paragraphs>
  <Slides>17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Опера Жоржа Бизе «Кармен» .  Самая популярная опера в мире</vt:lpstr>
      <vt:lpstr>Полякова е.в. Музыка 7 класс 29.11.2022  Раздел 1  урок№12</vt:lpstr>
      <vt:lpstr>Презентация PowerPoint</vt:lpstr>
      <vt:lpstr>Жорж Бизе (1838-1875)</vt:lpstr>
      <vt:lpstr>Презентация PowerPoint</vt:lpstr>
      <vt:lpstr>Презентация PowerPoint</vt:lpstr>
      <vt:lpstr>Презентация PowerPoint</vt:lpstr>
      <vt:lpstr>В опере четыре действия.</vt:lpstr>
      <vt:lpstr>Увертюра 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 Эскамильо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 Жоржа Бизе «Кармен» .  Самая популярная в мире</dc:title>
  <dc:creator>anna</dc:creator>
  <cp:lastModifiedBy>Admin</cp:lastModifiedBy>
  <cp:revision>59</cp:revision>
  <dcterms:created xsi:type="dcterms:W3CDTF">2014-11-16T15:10:26Z</dcterms:created>
  <dcterms:modified xsi:type="dcterms:W3CDTF">2022-11-29T08:04:13Z</dcterms:modified>
</cp:coreProperties>
</file>