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A50-AE41-432A-8665-A4AD55C4718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68D24-E6A5-4ABF-9202-39A800238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vestprofit.info/bank-system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ogovor-online.ru/dogovor/kreditniy-dogovor-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класс   Финансовая грамотность   24.10.2022   Урок № 8</a:t>
            </a:r>
            <a:endParaRPr lang="ru-RU" sz="2400" dirty="0"/>
          </a:p>
          <a:p>
            <a:pPr algn="ctr"/>
            <a:r>
              <a:rPr lang="ru-RU" sz="28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Тема. Кредиты</a:t>
            </a:r>
            <a:r>
              <a:rPr lang="ru-RU" sz="2800" b="1" i="1" dirty="0">
                <a:ln>
                  <a:solidFill>
                    <a:schemeClr val="accent3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</a:t>
            </a:r>
          </a:p>
          <a:p>
            <a:pPr algn="ctr"/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624" y="1051957"/>
            <a:ext cx="6500858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Кредитование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предоставление денежных ресурсов нуждающимся 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2000240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возвратность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срочность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платность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9206" y="235743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Принципы: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3500430" y="2285992"/>
            <a:ext cx="928694" cy="2857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571868" y="2571744"/>
            <a:ext cx="1000132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571868" y="2571744"/>
            <a:ext cx="857256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071810"/>
            <a:ext cx="2286016" cy="3455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160044"/>
            <a:ext cx="1894420" cy="25258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86512" y="5643578"/>
            <a:ext cx="2240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по вкладу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6734" y="5562560"/>
            <a:ext cx="2240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по кредиту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3286124"/>
            <a:ext cx="1894420" cy="2525893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>
            <a:off x="2071670" y="5000636"/>
            <a:ext cx="1143008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643570" y="5143512"/>
            <a:ext cx="1143008" cy="5715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715436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7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Вид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Особенности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b="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Автокредитование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– кредитование на покупку нового или подержанного автомобиля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всегда под залог кредитуемого имущества</a:t>
                      </a:r>
                      <a:endParaRPr lang="ru-RU" sz="2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если вы не платите банку за кредит, банк забирает ваш автомобиль</a:t>
                      </a:r>
                      <a:endParaRPr lang="ru-RU" sz="2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часть кредита обязательно идёт на страхование автомобиля</a:t>
                      </a:r>
                      <a:endParaRPr lang="ru-RU" sz="2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на оплату собственно автомобиля можно потратить не более 85% величины кредита</a:t>
                      </a:r>
                      <a:endParaRPr lang="ru-RU" sz="2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оставшаяся часть кредита может быть предоставлена на оплату страхования автомобиля </a:t>
                      </a:r>
                      <a:endParaRPr lang="ru-RU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0722" name="Picture 2" descr="https://kreditovod.com/wp-content/uploads/2018/07/621b1d25c9fa8bdd5ed7ed970e2949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00438"/>
            <a:ext cx="7286676" cy="3847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715436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00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Вид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Особенности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Ипотечный кредит -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кредит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на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приобре-тение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или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строи-тельство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жилища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предоставление очень больших сумм и длительность (до 30 лет) </a:t>
                      </a:r>
                      <a:endParaRPr lang="ru-RU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предоставление поручителя (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иног-да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двух)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2770" name="Picture 2" descr="https://wrema.ru/wp-content/uploads/2018/10/ipoteka-ot-alfa-banka-po-dvum-dokumentam.jpg"/>
          <p:cNvPicPr>
            <a:picLocks noChangeAspect="1" noChangeArrowheads="1"/>
          </p:cNvPicPr>
          <p:nvPr/>
        </p:nvPicPr>
        <p:blipFill>
          <a:blip r:embed="rId2" cstate="print"/>
          <a:srcRect l="2177" r="3965"/>
          <a:stretch>
            <a:fillRect/>
          </a:stretch>
        </p:blipFill>
        <p:spPr bwMode="auto">
          <a:xfrm>
            <a:off x="3857620" y="2071678"/>
            <a:ext cx="5072098" cy="3309953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514351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Поручитель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 человек, который в случае невозможности выполнения вами своих обязательств по кредиту будет делать это вместо вас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715436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49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Вид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Особенности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Потребительский кредит - предоставление средств заемщику на цели, не связанные с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предприни-мательством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т.е. на приобретение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дорогосто-ящих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товаров или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неот-ложные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нужды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относительно небольшая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мак-симальная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сумма (например, в Сбербанке РФ это сумма до 1,5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р.)</a:t>
                      </a:r>
                      <a:endParaRPr lang="ru-RU" sz="2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срок от 3 месяцев до 5 лет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3794" name="Picture 2" descr="https://zajmy.ru/wp-content/uploads/2017/05/potreb-kredit.jpg.cc91706554f3bd151490818edfda3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14752"/>
            <a:ext cx="8715435" cy="292895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https://blogcredit.ru/wp-content/uploads/2018/03/Kreditniy-dogov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714729"/>
            <a:ext cx="4714908" cy="314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357158" y="21429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Кредитный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договор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785794"/>
            <a:ext cx="8715436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Кредитный договор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–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договор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заключаемый между кредитором и заёмщиком: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банк или иная кредитная организация (кредитор) берёт на себя обязательство перечислить денежные средства (кредит)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заём-щику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в размере и на условиях, прописанных в кредитном договоре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заёмщик принимает на себя обязательство вернуть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получен-ные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денежные средства и заплатить начисленные проценты на полученную сумму денежных средств, которая является платой за пользование кредитом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28794" y="285728"/>
            <a:ext cx="535785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Кредитный договор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1357298"/>
            <a:ext cx="5214974" cy="914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Стороны договора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00306"/>
            <a:ext cx="4143404" cy="20002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Кредитор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лицо, предоставляющее средства в кредит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только банк или иная кредитная организация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2500306"/>
            <a:ext cx="4143404" cy="20002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Заемщик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лицо, получающее денежные средства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физическое лицо 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юридическое лицо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000364" y="2214554"/>
            <a:ext cx="484632" cy="357190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286380" y="2214554"/>
            <a:ext cx="484632" cy="357190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5072074"/>
            <a:ext cx="5214974" cy="914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Предмет  договора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только денежные средства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>
            <a:off x="3143240" y="4500570"/>
            <a:ext cx="2643206" cy="714380"/>
          </a:xfrm>
          <a:prstGeom prst="curvedUp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8" y="3786190"/>
            <a:ext cx="1894420" cy="1399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http://economic-definition.com/Images/Forex_Otzovik/150/690/2192462584-Kreditnye_dogovora_razdelyayutsya_na_vidy_po_srochn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357570"/>
            <a:ext cx="3500430" cy="350043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152735"/>
            <a:ext cx="8501122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Форма кредитного договора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исьменная форма кредитного договора (ГК РФ) обязательно должен быть заключен в письменной форме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отсутствие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письменной формы делает договор ничтожным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Существенные условия кредитного договора: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тороны кредитного договора </a:t>
            </a:r>
            <a:endParaRPr lang="ru-RU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р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азмер выданного кредита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ц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ель выданного кредита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рок выданного кредита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пособ обеспечения кредитных обязательств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словия выдачи / погашение  кредита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р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азмер платы за пользование кредитом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( в %)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rujazi.com/images/classified/964992.jpg"/>
          <p:cNvPicPr>
            <a:picLocks noChangeAspect="1" noChangeArrowheads="1"/>
          </p:cNvPicPr>
          <p:nvPr/>
        </p:nvPicPr>
        <p:blipFill>
          <a:blip r:embed="rId2" cstate="print"/>
          <a:srcRect b="20604"/>
          <a:stretch>
            <a:fillRect/>
          </a:stretch>
        </p:blipFill>
        <p:spPr bwMode="auto">
          <a:xfrm>
            <a:off x="4153317" y="2895600"/>
            <a:ext cx="4990683" cy="39624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00100" y="428604"/>
            <a:ext cx="7429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Источники: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857232"/>
            <a:ext cx="76839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 smtClean="0">
                <a:hlinkClick r:id="rId3"/>
              </a:rPr>
              <a:t>http://investprofit.info/bank-system/</a:t>
            </a:r>
            <a:endParaRPr lang="ru-RU" sz="2400" dirty="0" smtClean="0"/>
          </a:p>
          <a:p>
            <a:r>
              <a:rPr lang="ru-RU" sz="2400" u="sng" dirty="0" smtClean="0">
                <a:hlinkClick r:id="rId4"/>
              </a:rPr>
              <a:t>http://dogovor-online.ru/dogovor/kreditniy-dogovor-1.html</a:t>
            </a:r>
            <a:endParaRPr lang="ru-RU" sz="2400" dirty="0" smtClean="0"/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378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Гудзишевсеая</dc:creator>
  <cp:lastModifiedBy>User</cp:lastModifiedBy>
  <cp:revision>28</cp:revision>
  <dcterms:created xsi:type="dcterms:W3CDTF">2019-02-14T08:24:03Z</dcterms:created>
  <dcterms:modified xsi:type="dcterms:W3CDTF">2022-10-25T08:46:21Z</dcterms:modified>
</cp:coreProperties>
</file>