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</p:sldMasterIdLst>
  <p:notesMasterIdLst>
    <p:notesMasterId r:id="rId31"/>
  </p:notesMasterIdLst>
  <p:sldIdLst>
    <p:sldId id="256" r:id="rId8"/>
    <p:sldId id="27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7" r:id="rId29"/>
    <p:sldId id="278" r:id="rId30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5C43D6-E40A-4B59-A502-C822A040D54C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613EC-6FF4-433A-A5A5-E3290B4C255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613EC-6FF4-433A-A5A5-E3290B4C2553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252648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Рисунок 36"/>
          <p:cNvPicPr/>
          <p:nvPr/>
        </p:nvPicPr>
        <p:blipFill>
          <a:blip r:embed="rId2" cstate="print"/>
          <a:stretch/>
        </p:blipFill>
        <p:spPr>
          <a:xfrm>
            <a:off x="456840" y="2251800"/>
            <a:ext cx="4038120" cy="322164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 cstate="print"/>
          <a:stretch/>
        </p:blipFill>
        <p:spPr>
          <a:xfrm>
            <a:off x="456840" y="2251800"/>
            <a:ext cx="4038120" cy="3221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252648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252648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7" name="Рисунок 76"/>
          <p:cNvPicPr/>
          <p:nvPr/>
        </p:nvPicPr>
        <p:blipFill>
          <a:blip r:embed="rId2" cstate="print"/>
          <a:stretch/>
        </p:blipFill>
        <p:spPr>
          <a:xfrm>
            <a:off x="456840" y="2251800"/>
            <a:ext cx="4038120" cy="3221640"/>
          </a:xfrm>
          <a:prstGeom prst="rect">
            <a:avLst/>
          </a:prstGeom>
          <a:ln>
            <a:noFill/>
          </a:ln>
        </p:spPr>
      </p:pic>
      <p:pic>
        <p:nvPicPr>
          <p:cNvPr id="78" name="Рисунок 77"/>
          <p:cNvPicPr/>
          <p:nvPr/>
        </p:nvPicPr>
        <p:blipFill>
          <a:blip r:embed="rId2" cstate="print"/>
          <a:stretch/>
        </p:blipFill>
        <p:spPr>
          <a:xfrm>
            <a:off x="456840" y="2251800"/>
            <a:ext cx="4038120" cy="3221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252648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252648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19" name="Рисунок 118"/>
          <p:cNvPicPr/>
          <p:nvPr/>
        </p:nvPicPr>
        <p:blipFill>
          <a:blip r:embed="rId2" cstate="print"/>
          <a:stretch/>
        </p:blipFill>
        <p:spPr>
          <a:xfrm>
            <a:off x="456840" y="2251800"/>
            <a:ext cx="4038120" cy="3221640"/>
          </a:xfrm>
          <a:prstGeom prst="rect">
            <a:avLst/>
          </a:prstGeom>
          <a:ln>
            <a:noFill/>
          </a:ln>
        </p:spPr>
      </p:pic>
      <p:pic>
        <p:nvPicPr>
          <p:cNvPr id="120" name="Рисунок 119"/>
          <p:cNvPicPr/>
          <p:nvPr/>
        </p:nvPicPr>
        <p:blipFill>
          <a:blip r:embed="rId2" cstate="print"/>
          <a:stretch/>
        </p:blipFill>
        <p:spPr>
          <a:xfrm>
            <a:off x="456840" y="2251800"/>
            <a:ext cx="4038120" cy="3221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8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252648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4" name="PlaceHolder 4"/>
          <p:cNvSpPr>
            <a:spLocks noGrp="1"/>
          </p:cNvSpPr>
          <p:nvPr>
            <p:ph type="body"/>
          </p:nvPr>
        </p:nvSpPr>
        <p:spPr>
          <a:xfrm>
            <a:off x="252648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5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59" name="Рисунок 158"/>
          <p:cNvPicPr/>
          <p:nvPr/>
        </p:nvPicPr>
        <p:blipFill>
          <a:blip r:embed="rId2" cstate="print"/>
          <a:stretch/>
        </p:blipFill>
        <p:spPr>
          <a:xfrm>
            <a:off x="456840" y="2251800"/>
            <a:ext cx="4038120" cy="3221640"/>
          </a:xfrm>
          <a:prstGeom prst="rect">
            <a:avLst/>
          </a:prstGeom>
          <a:ln>
            <a:noFill/>
          </a:ln>
        </p:spPr>
      </p:pic>
      <p:pic>
        <p:nvPicPr>
          <p:cNvPr id="160" name="Рисунок 159"/>
          <p:cNvPicPr/>
          <p:nvPr/>
        </p:nvPicPr>
        <p:blipFill>
          <a:blip r:embed="rId2" cstate="print"/>
          <a:stretch/>
        </p:blipFill>
        <p:spPr>
          <a:xfrm>
            <a:off x="456840" y="2251800"/>
            <a:ext cx="4038120" cy="3221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8" name="PlaceHolder 4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2" name="PlaceHolder 4"/>
          <p:cNvSpPr>
            <a:spLocks noGrp="1"/>
          </p:cNvSpPr>
          <p:nvPr>
            <p:ph type="body"/>
          </p:nvPr>
        </p:nvSpPr>
        <p:spPr>
          <a:xfrm>
            <a:off x="252648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3" name="PlaceHolder 4"/>
          <p:cNvSpPr>
            <a:spLocks noGrp="1"/>
          </p:cNvSpPr>
          <p:nvPr>
            <p:ph type="body"/>
          </p:nvPr>
        </p:nvSpPr>
        <p:spPr>
          <a:xfrm>
            <a:off x="252648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4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7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98" name="Рисунок 197"/>
          <p:cNvPicPr/>
          <p:nvPr/>
        </p:nvPicPr>
        <p:blipFill>
          <a:blip r:embed="rId2" cstate="print"/>
          <a:stretch/>
        </p:blipFill>
        <p:spPr>
          <a:xfrm>
            <a:off x="456840" y="2251800"/>
            <a:ext cx="4038120" cy="3221640"/>
          </a:xfrm>
          <a:prstGeom prst="rect">
            <a:avLst/>
          </a:prstGeom>
          <a:ln>
            <a:noFill/>
          </a:ln>
        </p:spPr>
      </p:pic>
      <p:pic>
        <p:nvPicPr>
          <p:cNvPr id="199" name="Рисунок 198"/>
          <p:cNvPicPr/>
          <p:nvPr/>
        </p:nvPicPr>
        <p:blipFill>
          <a:blip r:embed="rId2" cstate="print"/>
          <a:stretch/>
        </p:blipFill>
        <p:spPr>
          <a:xfrm>
            <a:off x="456840" y="2251800"/>
            <a:ext cx="4038120" cy="3221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0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2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8" name="PlaceHolder 4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2" name="PlaceHolder 4"/>
          <p:cNvSpPr>
            <a:spLocks noGrp="1"/>
          </p:cNvSpPr>
          <p:nvPr>
            <p:ph type="body"/>
          </p:nvPr>
        </p:nvSpPr>
        <p:spPr>
          <a:xfrm>
            <a:off x="252648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252648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4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7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238" name="Рисунок 237"/>
          <p:cNvPicPr/>
          <p:nvPr/>
        </p:nvPicPr>
        <p:blipFill>
          <a:blip r:embed="rId2" cstate="print"/>
          <a:stretch/>
        </p:blipFill>
        <p:spPr>
          <a:xfrm>
            <a:off x="456840" y="2251800"/>
            <a:ext cx="4038120" cy="3221640"/>
          </a:xfrm>
          <a:prstGeom prst="rect">
            <a:avLst/>
          </a:prstGeom>
          <a:ln>
            <a:noFill/>
          </a:ln>
        </p:spPr>
      </p:pic>
      <p:pic>
        <p:nvPicPr>
          <p:cNvPr id="239" name="Рисунок 238"/>
          <p:cNvPicPr/>
          <p:nvPr/>
        </p:nvPicPr>
        <p:blipFill>
          <a:blip r:embed="rId2" cstate="print"/>
          <a:stretch/>
        </p:blipFill>
        <p:spPr>
          <a:xfrm>
            <a:off x="456840" y="2251800"/>
            <a:ext cx="4038120" cy="3221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4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4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5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1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5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7" name="PlaceHolder 4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252648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5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0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1" name="PlaceHolder 4"/>
          <p:cNvSpPr>
            <a:spLocks noGrp="1"/>
          </p:cNvSpPr>
          <p:nvPr>
            <p:ph type="body"/>
          </p:nvPr>
        </p:nvSpPr>
        <p:spPr>
          <a:xfrm>
            <a:off x="252648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1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2" name="PlaceHolder 4"/>
          <p:cNvSpPr>
            <a:spLocks noGrp="1"/>
          </p:cNvSpPr>
          <p:nvPr>
            <p:ph type="body"/>
          </p:nvPr>
        </p:nvSpPr>
        <p:spPr>
          <a:xfrm>
            <a:off x="252648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277" name="Рисунок 276"/>
          <p:cNvPicPr/>
          <p:nvPr/>
        </p:nvPicPr>
        <p:blipFill>
          <a:blip r:embed="rId2" cstate="print"/>
          <a:stretch/>
        </p:blipFill>
        <p:spPr>
          <a:xfrm>
            <a:off x="456840" y="2251800"/>
            <a:ext cx="4038120" cy="3221640"/>
          </a:xfrm>
          <a:prstGeom prst="rect">
            <a:avLst/>
          </a:prstGeom>
          <a:ln>
            <a:noFill/>
          </a:ln>
        </p:spPr>
      </p:pic>
      <p:pic>
        <p:nvPicPr>
          <p:cNvPr id="278" name="Рисунок 277"/>
          <p:cNvPicPr/>
          <p:nvPr/>
        </p:nvPicPr>
        <p:blipFill>
          <a:blip r:embed="rId2" cstate="print"/>
          <a:stretch/>
        </p:blipFill>
        <p:spPr>
          <a:xfrm>
            <a:off x="456840" y="2251800"/>
            <a:ext cx="4038120" cy="3221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3812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21920" y="1371600"/>
            <a:ext cx="8229240" cy="1828440"/>
          </a:xfrm>
          <a:prstGeom prst="rect">
            <a:avLst/>
          </a:prstGeom>
        </p:spPr>
        <p:txBody>
          <a:bodyPr lIns="45720" tIns="0" rIns="45720" bIns="0" anchor="b"/>
          <a:lstStyle/>
          <a:p>
            <a:pPr algn="ctr">
              <a:lnSpc>
                <a:spcPct val="100000"/>
              </a:lnSpc>
            </a:pPr>
            <a:r>
              <a:rPr lang="ru-RU" sz="4800" b="1" strike="noStrike">
                <a:solidFill>
                  <a:srgbClr val="A2C7A5"/>
                </a:solidFill>
                <a:latin typeface="Lucida Sans"/>
              </a:rPr>
              <a:t>Click to edit the title text formatОбразец заголовка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1200" strike="noStrike">
                <a:solidFill>
                  <a:srgbClr val="BCBCBC"/>
                </a:solidFill>
                <a:latin typeface="Book Antiqua"/>
              </a:rPr>
              <a:t>10/9/19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0" tIns="45000" rIns="0" bIns="45000" anchor="b"/>
          <a:lstStyle/>
          <a:p>
            <a:pPr algn="r">
              <a:lnSpc>
                <a:spcPct val="100000"/>
              </a:lnSpc>
            </a:pPr>
            <a:fld id="{1C90978B-2807-4192-8100-DA139F24A695}" type="slidenum">
              <a:rPr lang="en-US" sz="1200" strike="noStrike">
                <a:solidFill>
                  <a:srgbClr val="BCBCBC"/>
                </a:solidFill>
                <a:latin typeface="Book Antiqua"/>
              </a:rPr>
              <a:pPr algn="r">
                <a:lnSpc>
                  <a:spcPct val="100000"/>
                </a:lnSpc>
              </a:pPr>
              <a:t>‹#›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2800">
                <a:latin typeface="Book Antiqu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200">
                <a:latin typeface="Book Antiqu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000">
                <a:latin typeface="Book Antiqu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Book Antiqu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Book Antiqu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Book Antiqua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Book Antiqua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2880"/>
            <a:ext cx="3007800" cy="116172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2200" strike="noStrike">
                <a:solidFill>
                  <a:srgbClr val="A2C7A5"/>
                </a:solidFill>
                <a:latin typeface="Lucida Sans"/>
              </a:rPr>
              <a:t>Click to edit the title text formatОбразец заголовка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3007800" cy="46018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  <a:buFont typeface="StarSymbol"/>
              <a:buChar char=""/>
            </a:pPr>
            <a:r>
              <a:rPr lang="ru-RU" sz="1400" strike="noStrike">
                <a:solidFill>
                  <a:srgbClr val="FFFFFF"/>
                </a:solidFill>
                <a:latin typeface="Book Antiqu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1400" strike="noStrike">
                <a:solidFill>
                  <a:srgbClr val="FFFFFF"/>
                </a:solidFill>
                <a:latin typeface="Book Antiqu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1400" strike="noStrike">
                <a:solidFill>
                  <a:srgbClr val="FFFFFF"/>
                </a:solidFill>
                <a:latin typeface="Book Antiqu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1400" strike="noStrike">
                <a:solidFill>
                  <a:srgbClr val="FFFFFF"/>
                </a:solidFill>
                <a:latin typeface="Book Antiqu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1400" strike="noStrike">
                <a:solidFill>
                  <a:srgbClr val="FFFFFF"/>
                </a:solidFill>
                <a:latin typeface="Book Antiqu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1400" strike="noStrike">
                <a:solidFill>
                  <a:srgbClr val="FFFFFF"/>
                </a:solidFill>
                <a:latin typeface="Book Antiqua"/>
              </a:rPr>
              <a:t>Sixth Outline Level</a:t>
            </a:r>
            <a:endParaRPr/>
          </a:p>
          <a:p>
            <a:pPr>
              <a:lnSpc>
                <a:spcPct val="100000"/>
              </a:lnSpc>
            </a:pPr>
            <a:r>
              <a:rPr lang="ru-RU" sz="1400" strike="noStrike">
                <a:solidFill>
                  <a:srgbClr val="FFFFFF"/>
                </a:solidFill>
                <a:latin typeface="Book Antiqua"/>
              </a:rPr>
              <a:t>Seventh Outline LevelОбразец текста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3575160" y="272880"/>
            <a:ext cx="5111280" cy="58528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  <a:buFont typeface="StarSymbol"/>
              <a:buChar char="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SzPct val="65000"/>
              <a:buFont typeface="Wingdings 2" charset="2"/>
              <a:buChar char="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Seventh Outline LevelОбразец текста</a:t>
            </a:r>
            <a:endParaRPr/>
          </a:p>
          <a:p>
            <a:pPr lvl="1">
              <a:lnSpc>
                <a:spcPct val="100000"/>
              </a:lnSpc>
              <a:buSzPct val="80000"/>
              <a:buFont typeface="Wingdings 2" charset="2"/>
              <a:buChar char="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95000"/>
              <a:buFont typeface="Wingdings" charset="2"/>
              <a:buChar char=""/>
            </a:pPr>
            <a:r>
              <a:rPr lang="ru-RU" sz="2200" strike="noStrike">
                <a:solidFill>
                  <a:srgbClr val="FFFFFF"/>
                </a:solidFill>
                <a:latin typeface="Book Antiqua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Wingdings 3" charset="2"/>
              <a:buChar char=""/>
            </a:pPr>
            <a:r>
              <a:rPr lang="ru-RU" sz="2000" strike="noStrike">
                <a:solidFill>
                  <a:srgbClr val="FFFFFF"/>
                </a:solidFill>
                <a:latin typeface="Book Antiqua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Wingdings 2" charset="2"/>
              <a:buChar char=""/>
            </a:pPr>
            <a:r>
              <a:rPr lang="ru-RU" strike="noStrike">
                <a:solidFill>
                  <a:srgbClr val="FFFFFF"/>
                </a:solidFill>
                <a:latin typeface="Book Antiqua"/>
              </a:rPr>
              <a:t>Пятый уровень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1200" strike="noStrike">
                <a:solidFill>
                  <a:srgbClr val="BCBCBC"/>
                </a:solidFill>
                <a:latin typeface="Book Antiqua"/>
              </a:rPr>
              <a:t>10/9/19</a:t>
            </a:r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endParaRPr/>
          </a:p>
        </p:txBody>
      </p:sp>
      <p:sp>
        <p:nvSpPr>
          <p:cNvPr id="44" name="PlaceHolder 6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0" tIns="45000" rIns="0" bIns="45000" anchor="b"/>
          <a:lstStyle/>
          <a:p>
            <a:pPr algn="r">
              <a:lnSpc>
                <a:spcPct val="100000"/>
              </a:lnSpc>
            </a:pPr>
            <a:fld id="{5118DDA5-8010-4B55-A8C2-C90CD8CFD50B}" type="slidenum">
              <a:rPr lang="en-US" sz="1200" strike="noStrike">
                <a:solidFill>
                  <a:srgbClr val="BCBCBC"/>
                </a:solidFill>
                <a:latin typeface="Book Antiqua"/>
              </a:rPr>
              <a:pPr algn="r">
                <a:lnSpc>
                  <a:spcPct val="100000"/>
                </a:lnSpc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28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 strike="noStrike">
                <a:solidFill>
                  <a:srgbClr val="A2C7A5"/>
                </a:solidFill>
                <a:latin typeface="Lucida Sans"/>
              </a:rPr>
              <a:t>Click to edit the title text formatОбразец заголовка</a:t>
            </a:r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4039920" cy="75060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Sixth Outline Level</a:t>
            </a:r>
            <a:endParaRPr/>
          </a:p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Seventh Outline LevelОбразец текста</a:t>
            </a:r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645080" y="1535040"/>
            <a:ext cx="4041360" cy="75060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Sixth Outline Level</a:t>
            </a:r>
            <a:endParaRPr/>
          </a:p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Seventh Outline LevelОбразец текста</a:t>
            </a:r>
            <a:endParaRPr/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457200" y="2362320"/>
            <a:ext cx="4039920" cy="37634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SzPct val="65000"/>
              <a:buFont typeface="Wingdings 2" charset="2"/>
              <a:buChar char="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Seventh Outline LevelОбразец текста</a:t>
            </a:r>
            <a:endParaRPr/>
          </a:p>
          <a:p>
            <a:pPr lvl="1">
              <a:lnSpc>
                <a:spcPct val="100000"/>
              </a:lnSpc>
              <a:buSzPct val="80000"/>
              <a:buFont typeface="Wingdings 2" charset="2"/>
              <a:buChar char=""/>
            </a:pPr>
            <a:r>
              <a:rPr lang="ru-RU" sz="2000" strike="noStrike">
                <a:solidFill>
                  <a:srgbClr val="FFFFFF"/>
                </a:solidFill>
                <a:latin typeface="Book Antiqua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95000"/>
              <a:buFont typeface="Wingdings" charset="2"/>
              <a:buChar char=""/>
            </a:pPr>
            <a:r>
              <a:rPr lang="ru-RU" strike="noStrike">
                <a:solidFill>
                  <a:srgbClr val="FFFFFF"/>
                </a:solidFill>
                <a:latin typeface="Book Antiqua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Wingdings 3" charset="2"/>
              <a:buChar char=""/>
            </a:pPr>
            <a:r>
              <a:rPr lang="ru-RU" sz="1600" strike="noStrike">
                <a:solidFill>
                  <a:srgbClr val="FFFFFF"/>
                </a:solidFill>
                <a:latin typeface="Book Antiqua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Wingdings 2" charset="2"/>
              <a:buChar char=""/>
            </a:pPr>
            <a:r>
              <a:rPr lang="ru-RU" sz="1600" strike="noStrike">
                <a:solidFill>
                  <a:srgbClr val="FFFFFF"/>
                </a:solidFill>
                <a:latin typeface="Book Antiqua"/>
              </a:rPr>
              <a:t>Пятый уровень</a:t>
            </a:r>
            <a:endParaRPr/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4645080" y="2362320"/>
            <a:ext cx="4041360" cy="37634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SzPct val="65000"/>
              <a:buFont typeface="Wingdings 2" charset="2"/>
              <a:buChar char="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Seventh Outline LevelОбразец текста</a:t>
            </a:r>
            <a:endParaRPr/>
          </a:p>
          <a:p>
            <a:pPr lvl="1">
              <a:lnSpc>
                <a:spcPct val="100000"/>
              </a:lnSpc>
              <a:buSzPct val="80000"/>
              <a:buFont typeface="Wingdings 2" charset="2"/>
              <a:buChar char=""/>
            </a:pPr>
            <a:r>
              <a:rPr lang="ru-RU" sz="2000" strike="noStrike">
                <a:solidFill>
                  <a:srgbClr val="FFFFFF"/>
                </a:solidFill>
                <a:latin typeface="Book Antiqua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95000"/>
              <a:buFont typeface="Wingdings" charset="2"/>
              <a:buChar char=""/>
            </a:pPr>
            <a:r>
              <a:rPr lang="ru-RU" strike="noStrike">
                <a:solidFill>
                  <a:srgbClr val="FFFFFF"/>
                </a:solidFill>
                <a:latin typeface="Book Antiqua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Wingdings 3" charset="2"/>
              <a:buChar char=""/>
            </a:pPr>
            <a:r>
              <a:rPr lang="ru-RU" sz="1600" strike="noStrike">
                <a:solidFill>
                  <a:srgbClr val="FFFFFF"/>
                </a:solidFill>
                <a:latin typeface="Book Antiqua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Wingdings 2" charset="2"/>
              <a:buChar char=""/>
            </a:pPr>
            <a:r>
              <a:rPr lang="ru-RU" sz="1600" strike="noStrike">
                <a:solidFill>
                  <a:srgbClr val="FFFFFF"/>
                </a:solidFill>
                <a:latin typeface="Book Antiqua"/>
              </a:rPr>
              <a:t>Пятый уровень</a:t>
            </a:r>
            <a:endParaRPr/>
          </a:p>
        </p:txBody>
      </p:sp>
      <p:sp>
        <p:nvSpPr>
          <p:cNvPr id="84" name="PlaceHolder 6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1200" strike="noStrike">
                <a:solidFill>
                  <a:srgbClr val="BCBCBC"/>
                </a:solidFill>
                <a:latin typeface="Book Antiqua"/>
              </a:rPr>
              <a:t>10/9/19</a:t>
            </a:r>
            <a:endParaRPr/>
          </a:p>
        </p:txBody>
      </p:sp>
      <p:sp>
        <p:nvSpPr>
          <p:cNvPr id="85" name="PlaceHolder 7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endParaRPr/>
          </a:p>
        </p:txBody>
      </p:sp>
      <p:sp>
        <p:nvSpPr>
          <p:cNvPr id="86" name="PlaceHolder 8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0" tIns="45000" rIns="0" bIns="45000" anchor="b"/>
          <a:lstStyle/>
          <a:p>
            <a:pPr algn="r">
              <a:lnSpc>
                <a:spcPct val="100000"/>
              </a:lnSpc>
            </a:pPr>
            <a:fld id="{BDD0FB95-5060-4191-99FF-603ADB038597}" type="slidenum">
              <a:rPr lang="en-US" sz="1200" strike="noStrike">
                <a:solidFill>
                  <a:srgbClr val="BCBCBC"/>
                </a:solidFill>
                <a:latin typeface="Book Antiqua"/>
              </a:rPr>
              <a:pPr algn="r">
                <a:lnSpc>
                  <a:spcPct val="100000"/>
                </a:lnSpc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1828800" y="609480"/>
            <a:ext cx="5486040" cy="522000"/>
          </a:xfrm>
          <a:prstGeom prst="rect">
            <a:avLst/>
          </a:prstGeom>
        </p:spPr>
        <p:txBody>
          <a:bodyPr lIns="45720" tIns="45000" rIns="45720" bIns="0" anchor="b"/>
          <a:lstStyle/>
          <a:p>
            <a:pPr algn="ctr">
              <a:lnSpc>
                <a:spcPct val="100000"/>
              </a:lnSpc>
            </a:pPr>
            <a:r>
              <a:rPr lang="ru-RU" sz="2000" b="1" strike="noStrike">
                <a:solidFill>
                  <a:srgbClr val="A2C7A5"/>
                </a:solidFill>
                <a:latin typeface="Lucida Sans"/>
              </a:rPr>
              <a:t>Click to edit the title text formatОбразец заголовка</a:t>
            </a:r>
            <a:endParaRPr/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1828800" y="1832040"/>
            <a:ext cx="5486040" cy="39621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  <a:buFont typeface="StarSymbol"/>
              <a:buChar char=""/>
            </a:pPr>
            <a:r>
              <a:rPr lang="ru-RU" sz="3200" strike="noStrike">
                <a:solidFill>
                  <a:srgbClr val="FFFFFF"/>
                </a:solidFill>
                <a:latin typeface="Book Antiqu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3200" strike="noStrike">
                <a:solidFill>
                  <a:srgbClr val="FFFFFF"/>
                </a:solidFill>
                <a:latin typeface="Book Antiqu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3200" strike="noStrike">
                <a:solidFill>
                  <a:srgbClr val="FFFFFF"/>
                </a:solidFill>
                <a:latin typeface="Book Antiqu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3200" strike="noStrike">
                <a:solidFill>
                  <a:srgbClr val="FFFFFF"/>
                </a:solidFill>
                <a:latin typeface="Book Antiqu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3200" strike="noStrike">
                <a:solidFill>
                  <a:srgbClr val="FFFFFF"/>
                </a:solidFill>
                <a:latin typeface="Book Antiqu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3200" strike="noStrike">
                <a:solidFill>
                  <a:srgbClr val="FFFFFF"/>
                </a:solidFill>
                <a:latin typeface="Book Antiqua"/>
              </a:rPr>
              <a:t>Sixth Outline Level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strike="noStrike">
                <a:solidFill>
                  <a:srgbClr val="FFFFFF"/>
                </a:solidFill>
                <a:latin typeface="Book Antiqua"/>
              </a:rPr>
              <a:t>Seventh Outline LevelВставка рисунка</a:t>
            </a:r>
            <a:endParaRPr/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1828800" y="1166760"/>
            <a:ext cx="5486040" cy="529920"/>
          </a:xfrm>
          <a:prstGeom prst="rect">
            <a:avLst/>
          </a:prstGeom>
        </p:spPr>
        <p:txBody>
          <a:bodyPr lIns="45720" rIns="45720" bIns="45000"/>
          <a:lstStyle/>
          <a:p>
            <a:pPr>
              <a:buSzPct val="45000"/>
              <a:buFont typeface="StarSymbol"/>
              <a:buChar char=""/>
            </a:pPr>
            <a:r>
              <a:rPr lang="ru-RU" sz="1400" strike="noStrike">
                <a:solidFill>
                  <a:srgbClr val="FFFFFF"/>
                </a:solidFill>
                <a:latin typeface="Book Antiqu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1400" strike="noStrike">
                <a:solidFill>
                  <a:srgbClr val="FFFFFF"/>
                </a:solidFill>
                <a:latin typeface="Book Antiqu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1400" strike="noStrike">
                <a:solidFill>
                  <a:srgbClr val="FFFFFF"/>
                </a:solidFill>
                <a:latin typeface="Book Antiqu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1400" strike="noStrike">
                <a:solidFill>
                  <a:srgbClr val="FFFFFF"/>
                </a:solidFill>
                <a:latin typeface="Book Antiqu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1400" strike="noStrike">
                <a:solidFill>
                  <a:srgbClr val="FFFFFF"/>
                </a:solidFill>
                <a:latin typeface="Book Antiqu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1400" strike="noStrike">
                <a:solidFill>
                  <a:srgbClr val="FFFFFF"/>
                </a:solidFill>
                <a:latin typeface="Book Antiqua"/>
              </a:rPr>
              <a:t>Sixth Outline Level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400" strike="noStrike">
                <a:solidFill>
                  <a:srgbClr val="FFFFFF"/>
                </a:solidFill>
                <a:latin typeface="Book Antiqua"/>
              </a:rPr>
              <a:t>Seventh Outline LevelОбразец текста</a:t>
            </a:r>
            <a:endParaRPr/>
          </a:p>
        </p:txBody>
      </p:sp>
      <p:sp>
        <p:nvSpPr>
          <p:cNvPr id="124" name="PlaceHolder 4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1200" strike="noStrike">
                <a:solidFill>
                  <a:srgbClr val="BCBCBC"/>
                </a:solidFill>
                <a:latin typeface="Book Antiqua"/>
              </a:rPr>
              <a:t>10/9/19</a:t>
            </a:r>
            <a:endParaRPr/>
          </a:p>
        </p:txBody>
      </p:sp>
      <p:sp>
        <p:nvSpPr>
          <p:cNvPr id="125" name="PlaceHolder 5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endParaRPr/>
          </a:p>
        </p:txBody>
      </p:sp>
      <p:sp>
        <p:nvSpPr>
          <p:cNvPr id="126" name="PlaceHolder 6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0" tIns="45000" rIns="0" bIns="45000" anchor="b"/>
          <a:lstStyle/>
          <a:p>
            <a:pPr algn="r">
              <a:lnSpc>
                <a:spcPct val="100000"/>
              </a:lnSpc>
            </a:pPr>
            <a:fld id="{F0CE6569-2502-4568-872C-2EA7D251C7D4}" type="slidenum">
              <a:rPr lang="en-US" sz="1200" strike="noStrike">
                <a:solidFill>
                  <a:srgbClr val="BCBCBC"/>
                </a:solidFill>
                <a:latin typeface="Book Antiqua"/>
              </a:rPr>
              <a:pPr algn="r">
                <a:lnSpc>
                  <a:spcPct val="100000"/>
                </a:lnSpc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 strike="noStrike">
                <a:solidFill>
                  <a:srgbClr val="A2C7A5"/>
                </a:solidFill>
                <a:latin typeface="Lucida Sans"/>
              </a:rPr>
              <a:t>Click to edit the title text formatОбразец заголовка</a:t>
            </a:r>
            <a:endParaRPr/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7088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  <a:buFont typeface="StarSymbol"/>
              <a:buChar char=""/>
            </a:pPr>
            <a:r>
              <a:rPr lang="ru-RU" sz="2800" strike="noStrike">
                <a:solidFill>
                  <a:srgbClr val="FFFFFF"/>
                </a:solidFill>
                <a:latin typeface="Book Antiqu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 strike="noStrike">
                <a:solidFill>
                  <a:srgbClr val="FFFFFF"/>
                </a:solidFill>
                <a:latin typeface="Book Antiqu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800" strike="noStrike">
                <a:solidFill>
                  <a:srgbClr val="FFFFFF"/>
                </a:solidFill>
                <a:latin typeface="Book Antiqu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800" strike="noStrike">
                <a:solidFill>
                  <a:srgbClr val="FFFFFF"/>
                </a:solidFill>
                <a:latin typeface="Book Antiqu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800" strike="noStrike">
                <a:solidFill>
                  <a:srgbClr val="FFFFFF"/>
                </a:solidFill>
                <a:latin typeface="Book Antiqu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800" strike="noStrike">
                <a:solidFill>
                  <a:srgbClr val="FFFFFF"/>
                </a:solidFill>
                <a:latin typeface="Book Antiqua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SzPct val="65000"/>
              <a:buFont typeface="Wingdings 2" charset="2"/>
              <a:buChar char=""/>
            </a:pPr>
            <a:r>
              <a:rPr lang="ru-RU" sz="2800" strike="noStrike">
                <a:solidFill>
                  <a:srgbClr val="FFFFFF"/>
                </a:solidFill>
                <a:latin typeface="Book Antiqua"/>
              </a:rPr>
              <a:t>Seventh Outline LevelОбразец текста</a:t>
            </a:r>
            <a:endParaRPr/>
          </a:p>
          <a:p>
            <a:pPr lvl="1">
              <a:lnSpc>
                <a:spcPct val="100000"/>
              </a:lnSpc>
              <a:buSzPct val="80000"/>
              <a:buFont typeface="Wingdings 2" charset="2"/>
              <a:buChar char="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95000"/>
              <a:buFont typeface="Wingdings" charset="2"/>
              <a:buChar char=""/>
            </a:pPr>
            <a:r>
              <a:rPr lang="ru-RU" sz="2200" strike="noStrike">
                <a:solidFill>
                  <a:srgbClr val="FFFFFF"/>
                </a:solidFill>
                <a:latin typeface="Book Antiqua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Wingdings 3" charset="2"/>
              <a:buChar char=""/>
            </a:pPr>
            <a:r>
              <a:rPr lang="ru-RU" sz="2000" strike="noStrike">
                <a:solidFill>
                  <a:srgbClr val="FFFFFF"/>
                </a:solidFill>
                <a:latin typeface="Book Antiqua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Wingdings 2" charset="2"/>
              <a:buChar char=""/>
            </a:pPr>
            <a:r>
              <a:rPr lang="ru-RU" sz="2000" strike="noStrike">
                <a:solidFill>
                  <a:srgbClr val="FFFFFF"/>
                </a:solidFill>
                <a:latin typeface="Book Antiqua"/>
              </a:rPr>
              <a:t>Пятый уровень</a:t>
            </a:r>
            <a:endParaRPr/>
          </a:p>
        </p:txBody>
      </p:sp>
      <p:sp>
        <p:nvSpPr>
          <p:cNvPr id="163" name="PlaceHolder 3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1200" strike="noStrike">
                <a:solidFill>
                  <a:srgbClr val="BCBCBC"/>
                </a:solidFill>
                <a:latin typeface="Book Antiqua"/>
              </a:rPr>
              <a:t>10/9/19</a:t>
            </a:r>
            <a:endParaRPr/>
          </a:p>
        </p:txBody>
      </p:sp>
      <p:sp>
        <p:nvSpPr>
          <p:cNvPr id="164" name="PlaceHolder 4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endParaRPr/>
          </a:p>
        </p:txBody>
      </p:sp>
      <p:sp>
        <p:nvSpPr>
          <p:cNvPr id="165" name="PlaceHolder 5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0" tIns="45000" rIns="0" bIns="45000" anchor="b"/>
          <a:lstStyle/>
          <a:p>
            <a:pPr algn="r">
              <a:lnSpc>
                <a:spcPct val="100000"/>
              </a:lnSpc>
            </a:pPr>
            <a:fld id="{C190CB0C-C0FA-4165-B5F0-ED5115FF60D1}" type="slidenum">
              <a:rPr lang="en-US" sz="1200" strike="noStrike">
                <a:solidFill>
                  <a:srgbClr val="BCBCBC"/>
                </a:solidFill>
                <a:latin typeface="Book Antiqua"/>
              </a:rPr>
              <a:pPr algn="r">
                <a:lnSpc>
                  <a:spcPct val="100000"/>
                </a:lnSpc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/>
    <p:bodyStyle/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 strike="noStrike">
                <a:solidFill>
                  <a:srgbClr val="A2C7A5"/>
                </a:solidFill>
                <a:latin typeface="Lucida Sans"/>
              </a:rPr>
              <a:t>Click to edit the title text formatОбразец заголовка</a:t>
            </a:r>
            <a:endParaRPr/>
          </a:p>
        </p:txBody>
      </p:sp>
      <p:sp>
        <p:nvSpPr>
          <p:cNvPr id="20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  <a:buFont typeface="StarSymbol"/>
              <a:buChar char="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SzPct val="65000"/>
              <a:buFont typeface="Wingdings 2" charset="2"/>
              <a:buChar char="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Seventh Outline LevelОбразец текста</a:t>
            </a:r>
            <a:endParaRPr/>
          </a:p>
          <a:p>
            <a:pPr lvl="1">
              <a:lnSpc>
                <a:spcPct val="100000"/>
              </a:lnSpc>
              <a:buSzPct val="80000"/>
              <a:buFont typeface="Wingdings 2" charset="2"/>
              <a:buChar char="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95000"/>
              <a:buFont typeface="Wingdings" charset="2"/>
              <a:buChar char=""/>
            </a:pPr>
            <a:r>
              <a:rPr lang="ru-RU" sz="2000" strike="noStrike">
                <a:solidFill>
                  <a:srgbClr val="FFFFFF"/>
                </a:solidFill>
                <a:latin typeface="Book Antiqua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Wingdings 3" charset="2"/>
              <a:buChar char=""/>
            </a:pPr>
            <a:r>
              <a:rPr lang="ru-RU" strike="noStrike">
                <a:solidFill>
                  <a:srgbClr val="FFFFFF"/>
                </a:solidFill>
                <a:latin typeface="Book Antiqua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Wingdings 2" charset="2"/>
              <a:buChar char=""/>
            </a:pPr>
            <a:r>
              <a:rPr lang="ru-RU" strike="noStrike">
                <a:solidFill>
                  <a:srgbClr val="FFFFFF"/>
                </a:solidFill>
                <a:latin typeface="Book Antiqua"/>
              </a:rPr>
              <a:t>Пятый уровень</a:t>
            </a:r>
            <a:endParaRPr/>
          </a:p>
        </p:txBody>
      </p:sp>
      <p:sp>
        <p:nvSpPr>
          <p:cNvPr id="202" name="PlaceHolder 3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038120" cy="45255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  <a:buFont typeface="StarSymbol"/>
              <a:buChar char="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SzPct val="65000"/>
              <a:buFont typeface="Wingdings 2" charset="2"/>
              <a:buChar char=""/>
            </a:pPr>
            <a:r>
              <a:rPr lang="ru-RU" sz="2600" strike="noStrike">
                <a:solidFill>
                  <a:srgbClr val="FFFFFF"/>
                </a:solidFill>
                <a:latin typeface="Book Antiqua"/>
              </a:rPr>
              <a:t>Seventh Outline LevelОбразец текста</a:t>
            </a:r>
            <a:endParaRPr/>
          </a:p>
          <a:p>
            <a:pPr lvl="1">
              <a:lnSpc>
                <a:spcPct val="100000"/>
              </a:lnSpc>
              <a:buSzPct val="80000"/>
              <a:buFont typeface="Wingdings 2" charset="2"/>
              <a:buChar char=""/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95000"/>
              <a:buFont typeface="Wingdings" charset="2"/>
              <a:buChar char=""/>
            </a:pPr>
            <a:r>
              <a:rPr lang="ru-RU" sz="2000" strike="noStrike">
                <a:solidFill>
                  <a:srgbClr val="FFFFFF"/>
                </a:solidFill>
                <a:latin typeface="Book Antiqua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Wingdings 3" charset="2"/>
              <a:buChar char=""/>
            </a:pPr>
            <a:r>
              <a:rPr lang="ru-RU" strike="noStrike">
                <a:solidFill>
                  <a:srgbClr val="FFFFFF"/>
                </a:solidFill>
                <a:latin typeface="Book Antiqua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Wingdings 2" charset="2"/>
              <a:buChar char=""/>
            </a:pPr>
            <a:r>
              <a:rPr lang="ru-RU" strike="noStrike">
                <a:solidFill>
                  <a:srgbClr val="FFFFFF"/>
                </a:solidFill>
                <a:latin typeface="Book Antiqua"/>
              </a:rPr>
              <a:t>Пятый уровень</a:t>
            </a:r>
            <a:endParaRPr/>
          </a:p>
        </p:txBody>
      </p:sp>
      <p:sp>
        <p:nvSpPr>
          <p:cNvPr id="203" name="PlaceHolder 4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1200" strike="noStrike">
                <a:solidFill>
                  <a:srgbClr val="BCBCBC"/>
                </a:solidFill>
                <a:latin typeface="Book Antiqua"/>
              </a:rPr>
              <a:t>10/9/19</a:t>
            </a:r>
            <a:endParaRPr/>
          </a:p>
        </p:txBody>
      </p:sp>
      <p:sp>
        <p:nvSpPr>
          <p:cNvPr id="204" name="PlaceHolder 5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endParaRPr/>
          </a:p>
        </p:txBody>
      </p:sp>
      <p:sp>
        <p:nvSpPr>
          <p:cNvPr id="205" name="PlaceHolder 6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0" tIns="45000" rIns="0" bIns="45000" anchor="b"/>
          <a:lstStyle/>
          <a:p>
            <a:pPr algn="r">
              <a:lnSpc>
                <a:spcPct val="100000"/>
              </a:lnSpc>
            </a:pPr>
            <a:fld id="{2CA8F281-251E-4A2C-8137-7876CBDF45EA}" type="slidenum">
              <a:rPr lang="en-US" sz="1200" strike="noStrike">
                <a:solidFill>
                  <a:srgbClr val="BCBCBC"/>
                </a:solidFill>
                <a:latin typeface="Book Antiqua"/>
              </a:rPr>
              <a:pPr algn="r">
                <a:lnSpc>
                  <a:spcPct val="100000"/>
                </a:lnSpc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/>
    <p:bodyStyle/>
    <p:otherStyle/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1200" strike="noStrike">
                <a:solidFill>
                  <a:srgbClr val="BCBCBC"/>
                </a:solidFill>
                <a:latin typeface="Book Antiqua"/>
              </a:rPr>
              <a:t>10/9/19</a:t>
            </a:r>
            <a:endParaRPr/>
          </a:p>
        </p:txBody>
      </p:sp>
      <p:sp>
        <p:nvSpPr>
          <p:cNvPr id="241" name="PlaceHolder 2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endParaRPr/>
          </a:p>
        </p:txBody>
      </p:sp>
      <p:sp>
        <p:nvSpPr>
          <p:cNvPr id="242" name="PlaceHolder 3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0" tIns="45000" rIns="0" bIns="45000" anchor="b"/>
          <a:lstStyle/>
          <a:p>
            <a:pPr algn="r">
              <a:lnSpc>
                <a:spcPct val="100000"/>
              </a:lnSpc>
            </a:pPr>
            <a:fld id="{10FDB4E9-45FC-4EAC-8D59-6A37928575BD}" type="slidenum">
              <a:rPr lang="en-US" sz="1200" strike="noStrike">
                <a:solidFill>
                  <a:srgbClr val="BCBCBC"/>
                </a:solidFill>
                <a:latin typeface="Book Antiqua"/>
              </a:rPr>
              <a:pPr algn="r">
                <a:lnSpc>
                  <a:spcPct val="100000"/>
                </a:lnSpc>
              </a:pPr>
              <a:t>‹#›</a:t>
            </a:fld>
            <a:endParaRPr/>
          </a:p>
        </p:txBody>
      </p:sp>
      <p:sp>
        <p:nvSpPr>
          <p:cNvPr id="24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>
                <a:latin typeface="Book Antiqua"/>
              </a:rPr>
              <a:t>Click to edit the title text format</a:t>
            </a:r>
            <a:endParaRPr/>
          </a:p>
        </p:txBody>
      </p:sp>
      <p:sp>
        <p:nvSpPr>
          <p:cNvPr id="24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2800">
                <a:latin typeface="Book Antiqu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200">
                <a:latin typeface="Book Antiqu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000">
                <a:latin typeface="Book Antiqu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Book Antiqu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Book Antiqu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Book Antiqua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Book Antiqua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Picture 1"/>
          <p:cNvPicPr/>
          <p:nvPr/>
        </p:nvPicPr>
        <p:blipFill>
          <a:blip r:embed="rId3" cstate="print"/>
          <a:stretch/>
        </p:blipFill>
        <p:spPr>
          <a:xfrm>
            <a:off x="0" y="357120"/>
            <a:ext cx="9143640" cy="7071840"/>
          </a:xfrm>
          <a:prstGeom prst="rect">
            <a:avLst/>
          </a:prstGeom>
          <a:ln>
            <a:noFill/>
          </a:ln>
        </p:spPr>
      </p:pic>
      <p:sp>
        <p:nvSpPr>
          <p:cNvPr id="280" name="TextShape 1"/>
          <p:cNvSpPr txBox="1"/>
          <p:nvPr/>
        </p:nvSpPr>
        <p:spPr>
          <a:xfrm>
            <a:off x="685800" y="1357200"/>
            <a:ext cx="7772040" cy="3071520"/>
          </a:xfrm>
          <a:prstGeom prst="rect">
            <a:avLst/>
          </a:prstGeom>
          <a:noFill/>
          <a:ln>
            <a:noFill/>
          </a:ln>
        </p:spPr>
        <p:txBody>
          <a:bodyPr lIns="45720" tIns="0" rIns="45720" bIns="0" anchor="b"/>
          <a:lstStyle/>
          <a:p>
            <a:pPr algn="ctr">
              <a:lnSpc>
                <a:spcPct val="100000"/>
              </a:lnSpc>
            </a:pP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Функциональная грамотность</a:t>
            </a:r>
          </a:p>
          <a:p>
            <a:pPr algn="ctr">
              <a:lnSpc>
                <a:spcPct val="100000"/>
              </a:lnSpc>
            </a:pP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класс</a:t>
            </a:r>
          </a:p>
          <a:p>
            <a:pPr algn="ctr">
              <a:lnSpc>
                <a:spcPct val="100000"/>
              </a:lnSpc>
            </a:pP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Про мел</a:t>
            </a:r>
            <a:endParaRPr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1" name="TextShape 2"/>
          <p:cNvSpPr txBox="1"/>
          <p:nvPr/>
        </p:nvSpPr>
        <p:spPr>
          <a:xfrm>
            <a:off x="2857320" y="5357880"/>
            <a:ext cx="6043320" cy="13237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Киселева С.А.</a:t>
            </a:r>
            <a:endParaRPr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TextShape 1"/>
          <p:cNvSpPr txBox="1"/>
          <p:nvPr/>
        </p:nvSpPr>
        <p:spPr>
          <a:xfrm>
            <a:off x="457200" y="272880"/>
            <a:ext cx="8229240" cy="726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 strike="noStrike">
                <a:solidFill>
                  <a:srgbClr val="A2C7A5"/>
                </a:solidFill>
                <a:latin typeface="Lucida Sans"/>
              </a:rPr>
              <a:t>Морские обитатели</a:t>
            </a:r>
            <a:endParaRPr/>
          </a:p>
        </p:txBody>
      </p:sp>
      <p:sp>
        <p:nvSpPr>
          <p:cNvPr id="309" name="TextShape 2"/>
          <p:cNvSpPr txBox="1"/>
          <p:nvPr/>
        </p:nvSpPr>
        <p:spPr>
          <a:xfrm>
            <a:off x="0" y="857160"/>
            <a:ext cx="4039920" cy="750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b="1" strike="noStrike">
                <a:solidFill>
                  <a:srgbClr val="FFFFFF"/>
                </a:solidFill>
                <a:latin typeface="Book Antiqua"/>
              </a:rPr>
              <a:t>Ихтиозавры</a:t>
            </a:r>
            <a:endParaRPr/>
          </a:p>
        </p:txBody>
      </p:sp>
      <p:sp>
        <p:nvSpPr>
          <p:cNvPr id="310" name="TextShape 3"/>
          <p:cNvSpPr txBox="1"/>
          <p:nvPr/>
        </p:nvSpPr>
        <p:spPr>
          <a:xfrm>
            <a:off x="5102280" y="857160"/>
            <a:ext cx="4041360" cy="750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b="1" strike="noStrike">
                <a:solidFill>
                  <a:srgbClr val="FFFFFF"/>
                </a:solidFill>
                <a:latin typeface="Book Antiqua"/>
              </a:rPr>
              <a:t>плезиозавры</a:t>
            </a:r>
            <a:endParaRPr/>
          </a:p>
        </p:txBody>
      </p:sp>
      <p:pic>
        <p:nvPicPr>
          <p:cNvPr id="311" name="Содержимое 12"/>
          <p:cNvPicPr/>
          <p:nvPr/>
        </p:nvPicPr>
        <p:blipFill>
          <a:blip r:embed="rId2" cstate="print"/>
          <a:stretch/>
        </p:blipFill>
        <p:spPr>
          <a:xfrm>
            <a:off x="0" y="1428840"/>
            <a:ext cx="3857400" cy="2571480"/>
          </a:xfrm>
          <a:prstGeom prst="rect">
            <a:avLst/>
          </a:prstGeom>
          <a:ln>
            <a:noFill/>
          </a:ln>
        </p:spPr>
      </p:pic>
      <p:pic>
        <p:nvPicPr>
          <p:cNvPr id="312" name="Содержимое 14"/>
          <p:cNvPicPr/>
          <p:nvPr/>
        </p:nvPicPr>
        <p:blipFill>
          <a:blip r:embed="rId3" cstate="print"/>
          <a:stretch/>
        </p:blipFill>
        <p:spPr>
          <a:xfrm>
            <a:off x="5500800" y="1428840"/>
            <a:ext cx="3642840" cy="2590920"/>
          </a:xfrm>
          <a:prstGeom prst="rect">
            <a:avLst/>
          </a:prstGeom>
          <a:ln>
            <a:noFill/>
          </a:ln>
        </p:spPr>
      </p:pic>
      <p:sp>
        <p:nvSpPr>
          <p:cNvPr id="313" name="CustomShape 4"/>
          <p:cNvSpPr/>
          <p:nvPr/>
        </p:nvSpPr>
        <p:spPr>
          <a:xfrm>
            <a:off x="3714840" y="3571920"/>
            <a:ext cx="192852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b="1" strike="noStrike">
                <a:solidFill>
                  <a:srgbClr val="FFFFFF"/>
                </a:solidFill>
                <a:latin typeface="Book Antiqua"/>
              </a:rPr>
              <a:t>МОЗОЗАВРЫ</a:t>
            </a:r>
            <a:endParaRPr/>
          </a:p>
        </p:txBody>
      </p:sp>
      <p:pic>
        <p:nvPicPr>
          <p:cNvPr id="314" name="Содержимое 13"/>
          <p:cNvPicPr/>
          <p:nvPr/>
        </p:nvPicPr>
        <p:blipFill>
          <a:blip r:embed="rId4" cstate="print"/>
          <a:stretch/>
        </p:blipFill>
        <p:spPr>
          <a:xfrm>
            <a:off x="2643120" y="4157280"/>
            <a:ext cx="3785760" cy="270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" name="Picture 3"/>
          <p:cNvPicPr/>
          <p:nvPr/>
        </p:nvPicPr>
        <p:blipFill>
          <a:blip r:embed="rId2" cstate="print"/>
          <a:stretch/>
        </p:blipFill>
        <p:spPr>
          <a:xfrm>
            <a:off x="142920" y="142920"/>
            <a:ext cx="8839080" cy="6428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000" b="1" strike="noStrike">
                <a:solidFill>
                  <a:srgbClr val="A2C7A5"/>
                </a:solidFill>
                <a:latin typeface="Lucida Sans"/>
              </a:rPr>
              <a:t>Меловая катастрофа</a:t>
            </a:r>
            <a:endParaRPr/>
          </a:p>
        </p:txBody>
      </p:sp>
      <p:pic>
        <p:nvPicPr>
          <p:cNvPr id="317" name="Содержимое 10"/>
          <p:cNvPicPr/>
          <p:nvPr/>
        </p:nvPicPr>
        <p:blipFill>
          <a:blip r:embed="rId2" cstate="print"/>
          <a:stretch/>
        </p:blipFill>
        <p:spPr>
          <a:xfrm>
            <a:off x="6215040" y="2179080"/>
            <a:ext cx="2928600" cy="4678560"/>
          </a:xfrm>
          <a:prstGeom prst="rect">
            <a:avLst/>
          </a:prstGeom>
          <a:ln>
            <a:noFill/>
          </a:ln>
        </p:spPr>
      </p:pic>
      <p:sp>
        <p:nvSpPr>
          <p:cNvPr id="318" name="TextShape 2"/>
          <p:cNvSpPr txBox="1"/>
          <p:nvPr/>
        </p:nvSpPr>
        <p:spPr>
          <a:xfrm>
            <a:off x="357120" y="1357200"/>
            <a:ext cx="5571720" cy="5500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50000"/>
              </a:lnSpc>
            </a:pPr>
            <a:r>
              <a:rPr lang="ru-RU" b="1" strike="noStrike">
                <a:solidFill>
                  <a:srgbClr val="FFFFFF"/>
                </a:solidFill>
                <a:latin typeface="Book Antiqua"/>
              </a:rPr>
              <a:t>       В конце мелового периода произошло самое известное и очень крупное вымирание многих групп растений и животных. Вымерли многие </a:t>
            </a:r>
            <a:r>
              <a:rPr lang="ru-RU" b="1" u="sng" strike="noStrike">
                <a:solidFill>
                  <a:srgbClr val="FFFFFF"/>
                </a:solidFill>
                <a:latin typeface="Book Antiqua"/>
              </a:rPr>
              <a:t>голосеменные</a:t>
            </a:r>
            <a:r>
              <a:rPr lang="ru-RU" b="1" strike="noStrike">
                <a:solidFill>
                  <a:srgbClr val="FFFFFF"/>
                </a:solidFill>
                <a:latin typeface="Book Antiqua"/>
              </a:rPr>
              <a:t> растения, водные рептилии, птерозавры, все </a:t>
            </a:r>
            <a:r>
              <a:rPr lang="ru-RU" b="1" u="sng" strike="noStrike">
                <a:solidFill>
                  <a:srgbClr val="FFFFFF"/>
                </a:solidFill>
                <a:latin typeface="Book Antiqua"/>
              </a:rPr>
              <a:t>динозавры</a:t>
            </a:r>
            <a:r>
              <a:rPr lang="ru-RU" b="1" strike="noStrike">
                <a:solidFill>
                  <a:srgbClr val="FFFFFF"/>
                </a:solidFill>
                <a:latin typeface="Book Antiqua"/>
              </a:rPr>
              <a:t> (но уцелели </a:t>
            </a:r>
            <a:r>
              <a:rPr lang="ru-RU" b="1" u="sng" strike="noStrike">
                <a:solidFill>
                  <a:srgbClr val="FFFFFF"/>
                </a:solidFill>
                <a:latin typeface="Book Antiqua"/>
              </a:rPr>
              <a:t>птицы</a:t>
            </a:r>
            <a:r>
              <a:rPr lang="ru-RU" b="1" strike="noStrike">
                <a:solidFill>
                  <a:srgbClr val="FFFFFF"/>
                </a:solidFill>
                <a:latin typeface="Book Antiqua"/>
              </a:rPr>
              <a:t>). Исчезли </a:t>
            </a:r>
            <a:r>
              <a:rPr lang="ru-RU" b="1" u="sng" strike="noStrike">
                <a:solidFill>
                  <a:srgbClr val="FFFFFF"/>
                </a:solidFill>
                <a:latin typeface="Book Antiqua"/>
              </a:rPr>
              <a:t>аммониты</a:t>
            </a:r>
            <a:r>
              <a:rPr lang="ru-RU" b="1" strike="noStrike">
                <a:solidFill>
                  <a:srgbClr val="FFFFFF"/>
                </a:solidFill>
                <a:latin typeface="Book Antiqua"/>
              </a:rPr>
              <a:t>, многие </a:t>
            </a:r>
            <a:r>
              <a:rPr lang="ru-RU" b="1" u="sng" strike="noStrike">
                <a:solidFill>
                  <a:srgbClr val="FFFFFF"/>
                </a:solidFill>
                <a:latin typeface="Book Antiqua"/>
              </a:rPr>
              <a:t>брахиоподы</a:t>
            </a:r>
            <a:r>
              <a:rPr lang="ru-RU" b="1" strike="noStrike">
                <a:solidFill>
                  <a:srgbClr val="FFFFFF"/>
                </a:solidFill>
                <a:latin typeface="Book Antiqua"/>
              </a:rPr>
              <a:t>, практически все </a:t>
            </a:r>
            <a:r>
              <a:rPr lang="ru-RU" b="1" u="sng" strike="noStrike">
                <a:solidFill>
                  <a:srgbClr val="FFFFFF"/>
                </a:solidFill>
                <a:latin typeface="Book Antiqua"/>
              </a:rPr>
              <a:t>белемниты</a:t>
            </a:r>
            <a:r>
              <a:rPr lang="ru-RU" b="1" strike="noStrike">
                <a:solidFill>
                  <a:srgbClr val="FFFFFF"/>
                </a:solidFill>
                <a:latin typeface="Book Antiqua"/>
              </a:rPr>
              <a:t>. В уцелевших группах вымерло 30—50 % видов. Причины меловой катастрофы до конца не понятны. Сейчас самой популярной теорией стала астероидная: падение гигантского астероида, усиление вулканизма или смена климата из-за движения материков – просто ускорили процесс.</a:t>
            </a:r>
            <a:endParaRPr/>
          </a:p>
          <a:p>
            <a:pPr>
              <a:lnSpc>
                <a:spcPct val="120000"/>
              </a:lnSpc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Содержимое 7"/>
          <p:cNvPicPr/>
          <p:nvPr/>
        </p:nvPicPr>
        <p:blipFill>
          <a:blip r:embed="rId2" cstate="print"/>
          <a:stretch/>
        </p:blipFill>
        <p:spPr>
          <a:xfrm>
            <a:off x="0" y="2760840"/>
            <a:ext cx="6644880" cy="4096800"/>
          </a:xfrm>
          <a:prstGeom prst="rect">
            <a:avLst/>
          </a:prstGeom>
          <a:ln>
            <a:noFill/>
          </a:ln>
        </p:spPr>
      </p:pic>
      <p:pic>
        <p:nvPicPr>
          <p:cNvPr id="320" name="Содержимое 8"/>
          <p:cNvPicPr/>
          <p:nvPr/>
        </p:nvPicPr>
        <p:blipFill>
          <a:blip r:embed="rId3" cstate="print"/>
          <a:stretch/>
        </p:blipFill>
        <p:spPr>
          <a:xfrm>
            <a:off x="3174840" y="0"/>
            <a:ext cx="5968800" cy="3642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Picture 2"/>
          <p:cNvPicPr/>
          <p:nvPr/>
        </p:nvPicPr>
        <p:blipFill>
          <a:blip r:embed="rId2" cstate="print"/>
          <a:stretch/>
        </p:blipFill>
        <p:spPr>
          <a:xfrm>
            <a:off x="857160" y="571320"/>
            <a:ext cx="7672680" cy="5928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TextShape 1"/>
          <p:cNvSpPr txBox="1"/>
          <p:nvPr/>
        </p:nvSpPr>
        <p:spPr>
          <a:xfrm>
            <a:off x="357120" y="285840"/>
            <a:ext cx="8429400" cy="65718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ru-RU" sz="3200" b="1" strike="noStrike">
                <a:solidFill>
                  <a:srgbClr val="FFFFFF"/>
                </a:solidFill>
                <a:latin typeface="Book Antiqua"/>
              </a:rPr>
              <a:t>Представьте себе меловой век, в котором жило много динозавров, размеры их было огромные. Кости содержат в себе кальций. Вымершие динозавры окаменели и их кости разложились в кальций. За много миллионов лет природа с помощью дождя, солнца и воздуха переработала их мел. Как вы поняли выше, мел - это осадочная порода из органики.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CustomShape 1"/>
          <p:cNvSpPr/>
          <p:nvPr/>
        </p:nvSpPr>
        <p:spPr>
          <a:xfrm>
            <a:off x="0" y="0"/>
            <a:ext cx="914364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4" name="TextShape 2"/>
          <p:cNvSpPr txBox="1"/>
          <p:nvPr/>
        </p:nvSpPr>
        <p:spPr>
          <a:xfrm>
            <a:off x="428760" y="28584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 strike="noStrike">
                <a:solidFill>
                  <a:srgbClr val="A2C7A5"/>
                </a:solidFill>
                <a:latin typeface="Lucida Sans"/>
              </a:rPr>
              <a:t>Крупные месторождения мела
в России</a:t>
            </a:r>
            <a:endParaRPr/>
          </a:p>
        </p:txBody>
      </p:sp>
      <p:sp>
        <p:nvSpPr>
          <p:cNvPr id="325" name="TextShape 3"/>
          <p:cNvSpPr txBox="1"/>
          <p:nvPr/>
        </p:nvSpPr>
        <p:spPr>
          <a:xfrm>
            <a:off x="457200" y="1600200"/>
            <a:ext cx="8229240" cy="47088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4000" strike="noStrike">
                <a:solidFill>
                  <a:srgbClr val="FFFFFF"/>
                </a:solidFill>
                <a:latin typeface="Book Antiqua"/>
              </a:rPr>
              <a:t>1 место - Волгоградская область</a:t>
            </a:r>
            <a:endParaRPr/>
          </a:p>
          <a:p>
            <a:pPr>
              <a:lnSpc>
                <a:spcPct val="100000"/>
              </a:lnSpc>
            </a:pPr>
            <a:r>
              <a:rPr lang="ru-RU" sz="4000" strike="noStrike">
                <a:solidFill>
                  <a:srgbClr val="FFFFFF"/>
                </a:solidFill>
                <a:latin typeface="Book Antiqua"/>
              </a:rPr>
              <a:t>2 место - Белгородская область</a:t>
            </a:r>
            <a:endParaRPr/>
          </a:p>
          <a:p>
            <a:pPr>
              <a:lnSpc>
                <a:spcPct val="100000"/>
              </a:lnSpc>
            </a:pPr>
            <a:r>
              <a:rPr lang="ru-RU" sz="4000" strike="noStrike">
                <a:solidFill>
                  <a:srgbClr val="FFFFFF"/>
                </a:solidFill>
                <a:latin typeface="Book Antiqua"/>
              </a:rPr>
              <a:t>3 место - Саратовская область</a:t>
            </a:r>
            <a:endParaRPr/>
          </a:p>
          <a:p>
            <a:pPr>
              <a:lnSpc>
                <a:spcPct val="100000"/>
              </a:lnSpc>
            </a:pPr>
            <a:r>
              <a:rPr lang="ru-RU" sz="4000" strike="noStrike">
                <a:solidFill>
                  <a:srgbClr val="FFFFFF"/>
                </a:solidFill>
                <a:latin typeface="Book Antiqua"/>
              </a:rPr>
              <a:t>4 место - Воронежская область</a:t>
            </a:r>
            <a:endParaRPr/>
          </a:p>
          <a:p>
            <a:pPr>
              <a:lnSpc>
                <a:spcPct val="100000"/>
              </a:lnSpc>
            </a:pPr>
            <a:r>
              <a:rPr lang="ru-RU" sz="4000" strike="noStrike">
                <a:solidFill>
                  <a:srgbClr val="FFFFFF"/>
                </a:solidFill>
                <a:latin typeface="Book Antiqua"/>
              </a:rPr>
              <a:t>5 место - Ульяновская область</a:t>
            </a:r>
            <a:endParaRPr/>
          </a:p>
          <a:p>
            <a:pPr>
              <a:lnSpc>
                <a:spcPct val="100000"/>
              </a:lnSpc>
            </a:pPr>
            <a:r>
              <a:rPr lang="ru-RU" sz="4000" strike="noStrike">
                <a:solidFill>
                  <a:srgbClr val="FFFFFF"/>
                </a:solidFill>
                <a:latin typeface="Book Antiqua"/>
              </a:rPr>
              <a:t>6 место - Курская область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TextShape 1"/>
          <p:cNvSpPr txBox="1"/>
          <p:nvPr/>
        </p:nvSpPr>
        <p:spPr>
          <a:xfrm>
            <a:off x="500040" y="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 strike="noStrike">
                <a:solidFill>
                  <a:srgbClr val="A2C7A5"/>
                </a:solidFill>
                <a:latin typeface="Lucida Sans"/>
              </a:rPr>
              <a:t>Добыча мела</a:t>
            </a:r>
            <a:endParaRPr/>
          </a:p>
        </p:txBody>
      </p:sp>
      <p:pic>
        <p:nvPicPr>
          <p:cNvPr id="327" name="Содержимое 14"/>
          <p:cNvPicPr/>
          <p:nvPr/>
        </p:nvPicPr>
        <p:blipFill>
          <a:blip r:embed="rId2" cstate="print"/>
          <a:stretch/>
        </p:blipFill>
        <p:spPr>
          <a:xfrm>
            <a:off x="214200" y="928800"/>
            <a:ext cx="8679240" cy="5785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CustomShape 1"/>
          <p:cNvSpPr/>
          <p:nvPr/>
        </p:nvSpPr>
        <p:spPr>
          <a:xfrm>
            <a:off x="285840" y="285840"/>
            <a:ext cx="8715240" cy="777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trike="noStrike">
                <a:solidFill>
                  <a:srgbClr val="FFFFFF"/>
                </a:solidFill>
                <a:latin typeface="Book Antiqua"/>
              </a:rPr>
              <a:t>Мел — необходимый компонент мелованной бумаги, используемой в полиграфии для печати качественных иллюстрированных изданий. Молотый мел широко применяется в качестве дешёвого материала (пигмента) для побелки, окраски заборов, стен, для защиты стволов деревьев от солнечных ожогов.  Мел используется для письма на больших досках для общего обозрения (например, в школах) (формованный школьный мелок на 40 % состоит из мела (карбонат кальция) и на 60 % из гипса (сульфат кальция). Мел применяют в резиновой, в сахарной промышленности — для очистки свекловичного сока, для производства вяжущих веществ (известь, портландцемент), в стекольной промышленности, для производства спичек. В животноводстве мел применяется как кормовая добавка кальция в питании птиц и скота. Мел входит в состав многих зубных паст. В лекарствах мел используется как наполнитель. 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 strike="noStrike">
                <a:solidFill>
                  <a:srgbClr val="A2C7A5"/>
                </a:solidFill>
                <a:latin typeface="Lucida Sans"/>
              </a:rPr>
              <a:t>ПРИМЕНЕНИЕ МЕЛА</a:t>
            </a:r>
            <a:endParaRPr/>
          </a:p>
        </p:txBody>
      </p:sp>
      <p:pic>
        <p:nvPicPr>
          <p:cNvPr id="330" name="Picture 2"/>
          <p:cNvPicPr/>
          <p:nvPr/>
        </p:nvPicPr>
        <p:blipFill>
          <a:blip r:embed="rId2" cstate="print"/>
          <a:stretch/>
        </p:blipFill>
        <p:spPr>
          <a:xfrm>
            <a:off x="428760" y="1143000"/>
            <a:ext cx="5500440" cy="3437640"/>
          </a:xfrm>
          <a:prstGeom prst="rect">
            <a:avLst/>
          </a:prstGeom>
          <a:ln>
            <a:noFill/>
          </a:ln>
        </p:spPr>
      </p:pic>
      <p:pic>
        <p:nvPicPr>
          <p:cNvPr id="331" name="Picture 6"/>
          <p:cNvPicPr/>
          <p:nvPr/>
        </p:nvPicPr>
        <p:blipFill>
          <a:blip r:embed="rId3" cstate="print"/>
          <a:stretch/>
        </p:blipFill>
        <p:spPr>
          <a:xfrm>
            <a:off x="3143160" y="3786120"/>
            <a:ext cx="5714640" cy="2536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003232" cy="1972816"/>
          </a:xfrm>
        </p:spPr>
        <p:txBody>
          <a:bodyPr/>
          <a:lstStyle/>
          <a:p>
            <a:r>
              <a:rPr lang="ru-RU" sz="2800" b="1" dirty="0" smtClean="0"/>
              <a:t>Организация ознакомления со свойствами мела.</a:t>
            </a:r>
            <a:endParaRPr lang="ru-RU" sz="2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Цель:</a:t>
            </a:r>
            <a:endParaRPr lang="ru-RU" sz="4800" b="1" dirty="0"/>
          </a:p>
        </p:txBody>
      </p:sp>
      <p:pic>
        <p:nvPicPr>
          <p:cNvPr id="1026" name="Picture 2" descr="https://fs.znanio.ru/methodology/images/5b/35/5b359dcd02faf3df76aad01439df110cacc01e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068960"/>
            <a:ext cx="4599054" cy="34492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" name="Picture 4"/>
          <p:cNvPicPr/>
          <p:nvPr/>
        </p:nvPicPr>
        <p:blipFill>
          <a:blip r:embed="rId2" cstate="print"/>
          <a:stretch/>
        </p:blipFill>
        <p:spPr>
          <a:xfrm>
            <a:off x="4071960" y="2928960"/>
            <a:ext cx="4714560" cy="3535920"/>
          </a:xfrm>
          <a:prstGeom prst="rect">
            <a:avLst/>
          </a:prstGeom>
          <a:ln>
            <a:noFill/>
          </a:ln>
        </p:spPr>
      </p:pic>
      <p:pic>
        <p:nvPicPr>
          <p:cNvPr id="333" name="Picture 2"/>
          <p:cNvPicPr/>
          <p:nvPr/>
        </p:nvPicPr>
        <p:blipFill>
          <a:blip r:embed="rId3" cstate="print"/>
          <a:stretch/>
        </p:blipFill>
        <p:spPr>
          <a:xfrm>
            <a:off x="357120" y="285840"/>
            <a:ext cx="5001840" cy="3345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endParaRPr/>
          </a:p>
        </p:txBody>
      </p:sp>
      <p:pic>
        <p:nvPicPr>
          <p:cNvPr id="335" name="Picture 5"/>
          <p:cNvPicPr/>
          <p:nvPr/>
        </p:nvPicPr>
        <p:blipFill>
          <a:blip r:embed="rId2" cstate="print"/>
          <a:stretch/>
        </p:blipFill>
        <p:spPr>
          <a:xfrm>
            <a:off x="214200" y="214200"/>
            <a:ext cx="4038120" cy="4038120"/>
          </a:xfrm>
          <a:prstGeom prst="rect">
            <a:avLst/>
          </a:prstGeom>
          <a:ln>
            <a:noFill/>
          </a:ln>
        </p:spPr>
      </p:pic>
      <p:sp>
        <p:nvSpPr>
          <p:cNvPr id="336" name="TextShape 2"/>
          <p:cNvSpPr txBox="1"/>
          <p:nvPr/>
        </p:nvSpPr>
        <p:spPr>
          <a:xfrm>
            <a:off x="4648320" y="1600200"/>
            <a:ext cx="4038120" cy="4525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/>
          </a:p>
        </p:txBody>
      </p:sp>
      <p:pic>
        <p:nvPicPr>
          <p:cNvPr id="337" name="Picture 3"/>
          <p:cNvPicPr/>
          <p:nvPr/>
        </p:nvPicPr>
        <p:blipFill>
          <a:blip r:embed="rId3" cstate="print"/>
          <a:stretch/>
        </p:blipFill>
        <p:spPr>
          <a:xfrm>
            <a:off x="4286160" y="2000160"/>
            <a:ext cx="4571640" cy="4571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7211144" cy="4525560"/>
          </a:xfrm>
        </p:spPr>
        <p:txBody>
          <a:bodyPr/>
          <a:lstStyle/>
          <a:p>
            <a:r>
              <a:rPr lang="ru-RU" sz="3600" b="1" dirty="0"/>
              <a:t>Продолжите предложение:</a:t>
            </a:r>
            <a:endParaRPr lang="ru-RU" sz="3600" dirty="0"/>
          </a:p>
          <a:p>
            <a:pPr lvl="0"/>
            <a:r>
              <a:rPr lang="ru-RU" sz="3600" dirty="0"/>
              <a:t>Я узнал, что…</a:t>
            </a:r>
          </a:p>
          <a:p>
            <a:pPr lvl="0"/>
            <a:r>
              <a:rPr lang="ru-RU" sz="3600" dirty="0"/>
              <a:t>Было интересно узнать о …</a:t>
            </a:r>
          </a:p>
          <a:p>
            <a:pPr lvl="0"/>
            <a:r>
              <a:rPr lang="ru-RU" sz="3600" dirty="0"/>
              <a:t>Теперь я смогу … </a:t>
            </a:r>
            <a:endParaRPr lang="ru-RU" sz="3600" dirty="0" smtClean="0"/>
          </a:p>
          <a:p>
            <a:pPr lvl="0"/>
            <a:r>
              <a:rPr lang="ru-RU" sz="3600" dirty="0" smtClean="0"/>
              <a:t>Мне это пригодится …</a:t>
            </a:r>
            <a:endParaRPr lang="ru-RU" sz="3600" dirty="0"/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Задание для контроля</a:t>
            </a:r>
            <a:endParaRPr lang="ru-RU" sz="40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/>
              <a:t>Спасибо за внимание!</a:t>
            </a:r>
            <a:endParaRPr lang="ru-RU" sz="4400" b="1" dirty="0"/>
          </a:p>
        </p:txBody>
      </p:sp>
      <p:pic>
        <p:nvPicPr>
          <p:cNvPr id="5" name="Содержимое 7"/>
          <p:cNvPicPr/>
          <p:nvPr/>
        </p:nvPicPr>
        <p:blipFill>
          <a:blip r:embed="rId2" cstate="print"/>
          <a:stretch/>
        </p:blipFill>
        <p:spPr>
          <a:xfrm>
            <a:off x="1187624" y="1844824"/>
            <a:ext cx="6644880" cy="4096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TextShape 1"/>
          <p:cNvSpPr txBox="1"/>
          <p:nvPr/>
        </p:nvSpPr>
        <p:spPr>
          <a:xfrm>
            <a:off x="457200" y="272880"/>
            <a:ext cx="3007800" cy="11617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000" b="1" strike="noStrike">
                <a:solidFill>
                  <a:srgbClr val="A2C7A5"/>
                </a:solidFill>
                <a:latin typeface="Lucida Sans"/>
              </a:rPr>
              <a:t>Что такое мел? </a:t>
            </a:r>
            <a:endParaRPr/>
          </a:p>
        </p:txBody>
      </p:sp>
      <p:sp>
        <p:nvSpPr>
          <p:cNvPr id="283" name="TextShape 2"/>
          <p:cNvSpPr txBox="1"/>
          <p:nvPr/>
        </p:nvSpPr>
        <p:spPr>
          <a:xfrm>
            <a:off x="457200" y="1523880"/>
            <a:ext cx="3007800" cy="460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1" strike="noStrike">
                <a:solidFill>
                  <a:srgbClr val="FFFFFF"/>
                </a:solidFill>
                <a:latin typeface="Times New Roman"/>
              </a:rPr>
              <a:t>МЕЛ – это разновидность известняка, </a:t>
            </a:r>
            <a:endParaRPr/>
          </a:p>
          <a:p>
            <a:pPr>
              <a:lnSpc>
                <a:spcPct val="100000"/>
              </a:lnSpc>
            </a:pPr>
            <a:r>
              <a:rPr lang="ru-RU" sz="1600" b="1" strike="noStrike">
                <a:solidFill>
                  <a:srgbClr val="FFFFFF"/>
                </a:solidFill>
                <a:latin typeface="Times New Roman"/>
              </a:rPr>
              <a:t>осадочная горная порода органического (зоогенного) происхождения, состоящая из скрытокристаллического</a:t>
            </a:r>
            <a:endParaRPr/>
          </a:p>
          <a:p>
            <a:pPr>
              <a:lnSpc>
                <a:spcPct val="100000"/>
              </a:lnSpc>
            </a:pPr>
            <a:r>
              <a:rPr lang="ru-RU" sz="1600" b="1" strike="noStrike">
                <a:solidFill>
                  <a:srgbClr val="FFFFFF"/>
                </a:solidFill>
                <a:latin typeface="Times New Roman"/>
              </a:rPr>
              <a:t>кальцита. Имеет белый цвет, мягкая и рассыпчатая, растворимая в воде.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84" name="TextShape 3"/>
          <p:cNvSpPr txBox="1"/>
          <p:nvPr/>
        </p:nvSpPr>
        <p:spPr>
          <a:xfrm>
            <a:off x="3857760" y="571320"/>
            <a:ext cx="5111280" cy="585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r>
              <a:rPr lang="ru-RU" b="1" strike="noStrike">
                <a:solidFill>
                  <a:srgbClr val="FFFFFF"/>
                </a:solidFill>
                <a:latin typeface="Book Antiqua"/>
              </a:rPr>
              <a:t>Мы пишем мелом у доски на уроках. Им чертят классики на земле школьники. Рисуют на асфальте маленькие дети. Белят стены у себя в домах бабушки. Но мало кто знает, что мел образовался из живых существ, которые жили в море! 100 миллионов лет назад на Русской равнине было тёплое море мелового периода. В нём развивались мельчайшие организмы – фораминиферы – простейшие, с известковым панцирем. Среди них плавали хищники – белемниты – и питались фораминиферами, как следствие насыщались известью. При отмирании скелеты этих организмов оседали на дне моря. Из фораминифер образовался чистый мел, в котором встречаются скелеты белемнитов, в народе названные «чёртов палец». </a:t>
            </a:r>
            <a:endParaRPr/>
          </a:p>
        </p:txBody>
      </p:sp>
      <p:pic>
        <p:nvPicPr>
          <p:cNvPr id="285" name="Picture 2"/>
          <p:cNvPicPr/>
          <p:nvPr/>
        </p:nvPicPr>
        <p:blipFill>
          <a:blip r:embed="rId2" cstate="print"/>
          <a:stretch/>
        </p:blipFill>
        <p:spPr>
          <a:xfrm>
            <a:off x="357120" y="4071960"/>
            <a:ext cx="3210480" cy="2408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TextShape 1"/>
          <p:cNvSpPr txBox="1"/>
          <p:nvPr/>
        </p:nvSpPr>
        <p:spPr>
          <a:xfrm>
            <a:off x="457200" y="2728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5400" b="1" strike="noStrike">
                <a:solidFill>
                  <a:srgbClr val="A2C7A5"/>
                </a:solidFill>
                <a:latin typeface="Lucida Sans"/>
              </a:rPr>
              <a:t>Состав мела</a:t>
            </a:r>
            <a:endParaRPr/>
          </a:p>
        </p:txBody>
      </p:sp>
      <p:sp>
        <p:nvSpPr>
          <p:cNvPr id="287" name="TextShape 2"/>
          <p:cNvSpPr txBox="1"/>
          <p:nvPr/>
        </p:nvSpPr>
        <p:spPr>
          <a:xfrm>
            <a:off x="457200" y="1535040"/>
            <a:ext cx="4039920" cy="750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endParaRPr/>
          </a:p>
        </p:txBody>
      </p:sp>
      <p:sp>
        <p:nvSpPr>
          <p:cNvPr id="288" name="TextShape 3"/>
          <p:cNvSpPr txBox="1"/>
          <p:nvPr/>
        </p:nvSpPr>
        <p:spPr>
          <a:xfrm>
            <a:off x="4645080" y="1535040"/>
            <a:ext cx="4041360" cy="750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400" b="1" strike="noStrike">
                <a:solidFill>
                  <a:srgbClr val="FFFFFF"/>
                </a:solidFill>
                <a:latin typeface="Book Antiqua"/>
              </a:rPr>
              <a:t>Фораминиферы (</a:t>
            </a:r>
            <a:r>
              <a:rPr lang="ru-RU" sz="1700" strike="noStrike">
                <a:solidFill>
                  <a:srgbClr val="FFFFFF"/>
                </a:solidFill>
                <a:latin typeface="Book Antiqua"/>
              </a:rPr>
              <a:t>одноклеточные рачки</a:t>
            </a: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)</a:t>
            </a:r>
            <a:endParaRPr/>
          </a:p>
        </p:txBody>
      </p:sp>
      <p:sp>
        <p:nvSpPr>
          <p:cNvPr id="289" name="TextShape 4"/>
          <p:cNvSpPr txBox="1"/>
          <p:nvPr/>
        </p:nvSpPr>
        <p:spPr>
          <a:xfrm>
            <a:off x="457200" y="1500120"/>
            <a:ext cx="4039920" cy="5000400"/>
          </a:xfrm>
          <a:prstGeom prst="rect">
            <a:avLst/>
          </a:prstGeom>
          <a:gradFill>
            <a:gsLst>
              <a:gs pos="0">
                <a:srgbClr val="416243"/>
              </a:gs>
              <a:gs pos="100000">
                <a:srgbClr val="5D8C60"/>
              </a:gs>
            </a:gsLst>
            <a:lin ang="5400000"/>
          </a:gradFill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60000"/>
              </a:lnSpc>
            </a:pPr>
            <a:r>
              <a:rPr lang="ru-RU" sz="2400" b="1" strike="noStrike">
                <a:solidFill>
                  <a:srgbClr val="FFFFFF"/>
                </a:solidFill>
                <a:latin typeface="Book Antiqua"/>
              </a:rPr>
              <a:t>Основу химического состава мела составляет карбонат кальция</a:t>
            </a: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 </a:t>
            </a:r>
            <a:r>
              <a:rPr lang="ru-RU" sz="2400" b="1" strike="noStrike">
                <a:solidFill>
                  <a:srgbClr val="FFFFFF"/>
                </a:solidFill>
                <a:latin typeface="Book Antiqua"/>
              </a:rPr>
              <a:t>СаСО3</a:t>
            </a: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 </a:t>
            </a:r>
            <a:r>
              <a:rPr lang="ru-RU" sz="2400" b="1" strike="noStrike">
                <a:solidFill>
                  <a:srgbClr val="FFFFFF"/>
                </a:solidFill>
                <a:latin typeface="Book Antiqua"/>
              </a:rPr>
              <a:t>с небольшим количеством карбоната магния. Карбонаты  - это соли угольной кислоты. </a:t>
            </a:r>
            <a:endParaRPr/>
          </a:p>
          <a:p>
            <a:pPr>
              <a:lnSpc>
                <a:spcPct val="160000"/>
              </a:lnSpc>
            </a:pPr>
            <a:endParaRPr/>
          </a:p>
          <a:p>
            <a:pPr>
              <a:lnSpc>
                <a:spcPct val="160000"/>
              </a:lnSpc>
            </a:pPr>
            <a:r>
              <a:rPr lang="ru-RU" sz="2400" b="1" strike="noStrike">
                <a:solidFill>
                  <a:srgbClr val="FFFFFF"/>
                </a:solidFill>
                <a:latin typeface="Book Antiqua"/>
              </a:rPr>
              <a:t>Мел имеет сложный состав: 90% - это органические осадки (панцири фораминифер и остатки водорослей древнего моря) и 10% примесей (скелеты белемнитов, кварциты, полевой шпат, включения кремния). В промышленности ценится чистый мел, а примеси усложняют процесс его получения. </a:t>
            </a:r>
            <a:endParaRPr/>
          </a:p>
          <a:p>
            <a:pPr>
              <a:lnSpc>
                <a:spcPct val="160000"/>
              </a:lnSpc>
            </a:pPr>
            <a:endParaRPr/>
          </a:p>
        </p:txBody>
      </p:sp>
      <p:pic>
        <p:nvPicPr>
          <p:cNvPr id="290" name="Содержимое 7"/>
          <p:cNvPicPr/>
          <p:nvPr/>
        </p:nvPicPr>
        <p:blipFill>
          <a:blip r:embed="rId2" cstate="print"/>
          <a:stretch/>
        </p:blipFill>
        <p:spPr>
          <a:xfrm>
            <a:off x="4645080" y="2819520"/>
            <a:ext cx="4041360" cy="2849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TextShape 1"/>
          <p:cNvSpPr txBox="1"/>
          <p:nvPr/>
        </p:nvSpPr>
        <p:spPr>
          <a:xfrm>
            <a:off x="457200" y="2728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 strike="noStrike">
                <a:solidFill>
                  <a:srgbClr val="A2C7A5"/>
                </a:solidFill>
                <a:latin typeface="Lucida Sans"/>
              </a:rPr>
              <a:t>Микроорганизмы в меле</a:t>
            </a:r>
            <a:endParaRPr/>
          </a:p>
        </p:txBody>
      </p:sp>
      <p:sp>
        <p:nvSpPr>
          <p:cNvPr id="292" name="TextShape 2"/>
          <p:cNvSpPr txBox="1"/>
          <p:nvPr/>
        </p:nvSpPr>
        <p:spPr>
          <a:xfrm>
            <a:off x="457200" y="1535040"/>
            <a:ext cx="4039920" cy="750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Аммонит</a:t>
            </a:r>
            <a:endParaRPr/>
          </a:p>
        </p:txBody>
      </p:sp>
      <p:sp>
        <p:nvSpPr>
          <p:cNvPr id="293" name="TextShape 3"/>
          <p:cNvSpPr txBox="1"/>
          <p:nvPr/>
        </p:nvSpPr>
        <p:spPr>
          <a:xfrm>
            <a:off x="4645080" y="1535040"/>
            <a:ext cx="4041360" cy="750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400" strike="noStrike">
                <a:solidFill>
                  <a:srgbClr val="FFFFFF"/>
                </a:solidFill>
                <a:latin typeface="Book Antiqua"/>
              </a:rPr>
              <a:t>Окаменелый аммонит</a:t>
            </a:r>
            <a:endParaRPr/>
          </a:p>
        </p:txBody>
      </p:sp>
      <p:sp>
        <p:nvSpPr>
          <p:cNvPr id="294" name="TextShape 4"/>
          <p:cNvSpPr txBox="1"/>
          <p:nvPr/>
        </p:nvSpPr>
        <p:spPr>
          <a:xfrm>
            <a:off x="457200" y="2362320"/>
            <a:ext cx="4039920" cy="376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295" name="TextShape 5"/>
          <p:cNvSpPr txBox="1"/>
          <p:nvPr/>
        </p:nvSpPr>
        <p:spPr>
          <a:xfrm>
            <a:off x="4645080" y="2362320"/>
            <a:ext cx="4041360" cy="376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/>
          </a:p>
        </p:txBody>
      </p:sp>
      <p:pic>
        <p:nvPicPr>
          <p:cNvPr id="296" name="Picture 2"/>
          <p:cNvPicPr/>
          <p:nvPr/>
        </p:nvPicPr>
        <p:blipFill>
          <a:blip r:embed="rId2" cstate="print"/>
          <a:stretch/>
        </p:blipFill>
        <p:spPr>
          <a:xfrm>
            <a:off x="428760" y="2286000"/>
            <a:ext cx="4061160" cy="3854520"/>
          </a:xfrm>
          <a:prstGeom prst="rect">
            <a:avLst/>
          </a:prstGeom>
          <a:ln>
            <a:noFill/>
          </a:ln>
        </p:spPr>
      </p:pic>
      <p:pic>
        <p:nvPicPr>
          <p:cNvPr id="297" name="Picture 3"/>
          <p:cNvPicPr/>
          <p:nvPr/>
        </p:nvPicPr>
        <p:blipFill>
          <a:blip r:embed="rId3" cstate="print"/>
          <a:stretch/>
        </p:blipFill>
        <p:spPr>
          <a:xfrm>
            <a:off x="4643280" y="2357280"/>
            <a:ext cx="4169880" cy="3785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TextShape 1"/>
          <p:cNvSpPr txBox="1"/>
          <p:nvPr/>
        </p:nvSpPr>
        <p:spPr>
          <a:xfrm>
            <a:off x="714240" y="609480"/>
            <a:ext cx="7643520" cy="52200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0" anchor="b"/>
          <a:lstStyle/>
          <a:p>
            <a:pPr algn="ctr">
              <a:lnSpc>
                <a:spcPct val="100000"/>
              </a:lnSpc>
            </a:pPr>
            <a:r>
              <a:rPr lang="ru-RU" sz="4800" b="1" strike="noStrike">
                <a:solidFill>
                  <a:srgbClr val="A2C7A5"/>
                </a:solidFill>
                <a:latin typeface="Lucida Sans"/>
              </a:rPr>
              <a:t>Микроорганизмы в меле</a:t>
            </a:r>
            <a:endParaRPr/>
          </a:p>
        </p:txBody>
      </p:sp>
      <p:pic>
        <p:nvPicPr>
          <p:cNvPr id="299" name="Содержимое 8"/>
          <p:cNvPicPr/>
          <p:nvPr/>
        </p:nvPicPr>
        <p:blipFill>
          <a:blip r:embed="rId2" cstate="print"/>
          <a:srcRect t="396714" b="396714"/>
          <a:stretch/>
        </p:blipFill>
        <p:spPr>
          <a:xfrm>
            <a:off x="1928880" y="2428920"/>
            <a:ext cx="5486040" cy="3962160"/>
          </a:xfrm>
          <a:prstGeom prst="rect">
            <a:avLst/>
          </a:prstGeom>
          <a:ln/>
          <a:effectLst>
            <a:outerShdw blurRad="190500" dist="228600" dir="2700000" sy="90000">
              <a:srgbClr val="000000">
                <a:alpha val="25000"/>
              </a:srgbClr>
            </a:outerShdw>
          </a:effectLst>
        </p:spPr>
      </p:pic>
      <p:sp>
        <p:nvSpPr>
          <p:cNvPr id="300" name="TextShape 2"/>
          <p:cNvSpPr txBox="1"/>
          <p:nvPr/>
        </p:nvSpPr>
        <p:spPr>
          <a:xfrm>
            <a:off x="1857240" y="1428840"/>
            <a:ext cx="5486040" cy="529920"/>
          </a:xfrm>
          <a:prstGeom prst="rect">
            <a:avLst/>
          </a:prstGeom>
          <a:noFill/>
          <a:ln>
            <a:noFill/>
          </a:ln>
        </p:spPr>
        <p:txBody>
          <a:bodyPr lIns="45720" rIns="45720" bIns="45000"/>
          <a:lstStyle/>
          <a:p>
            <a:pPr algn="ctr">
              <a:lnSpc>
                <a:spcPct val="100000"/>
              </a:lnSpc>
            </a:pPr>
            <a:r>
              <a:rPr lang="ru-RU" sz="2800" b="1" strike="noStrike">
                <a:solidFill>
                  <a:srgbClr val="FFFFFF"/>
                </a:solidFill>
                <a:latin typeface="Book Antiqua"/>
              </a:rPr>
              <a:t>Белемнит окаменелый и живой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TextShape 1"/>
          <p:cNvSpPr txBox="1"/>
          <p:nvPr/>
        </p:nvSpPr>
        <p:spPr>
          <a:xfrm>
            <a:off x="500040" y="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 strike="noStrike">
                <a:solidFill>
                  <a:srgbClr val="A2C7A5"/>
                </a:solidFill>
                <a:latin typeface="Lucida Sans"/>
              </a:rPr>
              <a:t>Сравнительные размеры</a:t>
            </a:r>
            <a:endParaRPr/>
          </a:p>
        </p:txBody>
      </p:sp>
      <p:pic>
        <p:nvPicPr>
          <p:cNvPr id="302" name="Содержимое 3"/>
          <p:cNvPicPr/>
          <p:nvPr/>
        </p:nvPicPr>
        <p:blipFill>
          <a:blip r:embed="rId2" cstate="print"/>
          <a:stretch/>
        </p:blipFill>
        <p:spPr>
          <a:xfrm>
            <a:off x="1000080" y="1357200"/>
            <a:ext cx="7299720" cy="5500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 strike="noStrike">
                <a:solidFill>
                  <a:srgbClr val="A2C7A5"/>
                </a:solidFill>
                <a:latin typeface="Lucida Sans"/>
              </a:rPr>
              <a:t>Меловой период</a:t>
            </a:r>
            <a:endParaRPr/>
          </a:p>
        </p:txBody>
      </p:sp>
      <p:sp>
        <p:nvSpPr>
          <p:cNvPr id="304" name="TextShape 2"/>
          <p:cNvSpPr txBox="1"/>
          <p:nvPr/>
        </p:nvSpPr>
        <p:spPr>
          <a:xfrm>
            <a:off x="571320" y="1285920"/>
            <a:ext cx="5214600" cy="55717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strike="noStrike">
                <a:solidFill>
                  <a:srgbClr val="FFFFFF"/>
                </a:solidFill>
                <a:latin typeface="Times New Roman"/>
              </a:rPr>
              <a:t>Мелово́й пери́од, или мел, — последний период мезозойской эры. Начался 145,0 млн лет назад, закончился 66,0 млн лет назад. Продолжался, таким образом, около 79 миллионов лет.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400" b="1" strike="noStrike">
                <a:solidFill>
                  <a:srgbClr val="FFFFFF"/>
                </a:solidFill>
                <a:latin typeface="Book Antiqua"/>
              </a:rPr>
              <a:t>Своё название «Мел» получил благодаря богатым отложениям мела, которые находят в геологических пластах этого периода. Стоит знать, что тот самый мел, которым пишут в школе, — это ископаемые беспозвоночные морские организмы, которые жили десятки миллионов лет назад.</a:t>
            </a:r>
            <a:endParaRPr/>
          </a:p>
        </p:txBody>
      </p:sp>
      <p:pic>
        <p:nvPicPr>
          <p:cNvPr id="305" name="Содержимое 4"/>
          <p:cNvPicPr/>
          <p:nvPr/>
        </p:nvPicPr>
        <p:blipFill>
          <a:blip r:embed="rId2" cstate="print"/>
          <a:stretch/>
        </p:blipFill>
        <p:spPr>
          <a:xfrm>
            <a:off x="6143760" y="1285920"/>
            <a:ext cx="2682000" cy="3071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 strike="noStrike">
                <a:solidFill>
                  <a:srgbClr val="A2C7A5"/>
                </a:solidFill>
                <a:latin typeface="Lucida Sans"/>
              </a:rPr>
              <a:t>Животные мелового периода</a:t>
            </a:r>
            <a:endParaRPr/>
          </a:p>
        </p:txBody>
      </p:sp>
      <p:sp>
        <p:nvSpPr>
          <p:cNvPr id="307" name="TextShape 2"/>
          <p:cNvSpPr txBox="1"/>
          <p:nvPr/>
        </p:nvSpPr>
        <p:spPr>
          <a:xfrm>
            <a:off x="457200" y="1600200"/>
            <a:ext cx="8229240" cy="4971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FFFFFF"/>
                </a:solidFill>
                <a:latin typeface="Book Antiqua"/>
              </a:rPr>
              <a:t>Активное развитие жизни практически всех видов. В меловом периоде появились первые цветковые растения. Это привело к тому, что возникло увеличение разнообразия насекомых, которые стали опылять цветы. В морях обитали такие крупные хищники, как </a:t>
            </a:r>
            <a:r>
              <a:rPr lang="ru-RU" sz="2800" b="1" strike="noStrike">
                <a:solidFill>
                  <a:srgbClr val="FFFFFF"/>
                </a:solidFill>
                <a:latin typeface="Book Antiqua"/>
              </a:rPr>
              <a:t>ихтиозавры</a:t>
            </a:r>
            <a:r>
              <a:rPr lang="ru-RU" sz="2800" strike="noStrike">
                <a:solidFill>
                  <a:srgbClr val="FFFFFF"/>
                </a:solidFill>
                <a:latin typeface="Book Antiqua"/>
              </a:rPr>
              <a:t>, которые вырастали до 24 метров в длину, </a:t>
            </a:r>
            <a:r>
              <a:rPr lang="ru-RU" sz="2800" b="1" strike="noStrike">
                <a:solidFill>
                  <a:srgbClr val="FFFFFF"/>
                </a:solidFill>
                <a:latin typeface="Book Antiqua"/>
              </a:rPr>
              <a:t>плезиозавры</a:t>
            </a:r>
            <a:r>
              <a:rPr lang="ru-RU" sz="2800" strike="noStrike">
                <a:solidFill>
                  <a:srgbClr val="FFFFFF"/>
                </a:solidFill>
                <a:latin typeface="Book Antiqua"/>
              </a:rPr>
              <a:t> – до 20 метров, </a:t>
            </a:r>
            <a:r>
              <a:rPr lang="ru-RU" sz="2800" b="1" strike="noStrike">
                <a:solidFill>
                  <a:srgbClr val="FFFFFF"/>
                </a:solidFill>
                <a:latin typeface="Book Antiqua"/>
              </a:rPr>
              <a:t>мозозавры</a:t>
            </a:r>
            <a:r>
              <a:rPr lang="ru-RU" sz="2800" strike="noStrike">
                <a:solidFill>
                  <a:srgbClr val="FFFFFF"/>
                </a:solidFill>
                <a:latin typeface="Book Antiqua"/>
              </a:rPr>
              <a:t> – до 14 метров.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FFFFFF"/>
                </a:solidFill>
                <a:latin typeface="Book Antiqua"/>
              </a:rPr>
              <a:t>В меловом периоде наблюдается и разнообразие млекопитающих. Если в юрский период существовали лишь мелкие виды теплокровных млекопитающих, то в меловом периоде появились копытные, насекомоядные, хищники, а также самые первые приматы, которые, как всем известно, стали предками современных людей.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443</Words>
  <Application>Microsoft Office PowerPoint</Application>
  <PresentationFormat>Экран (4:3)</PresentationFormat>
  <Paragraphs>55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Слайд 1</vt:lpstr>
      <vt:lpstr>Цель: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света</cp:lastModifiedBy>
  <cp:revision>4</cp:revision>
  <dcterms:modified xsi:type="dcterms:W3CDTF">2022-10-02T18:13:01Z</dcterms:modified>
</cp:coreProperties>
</file>