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LfuckzJaiU&amp;feature=emb_logo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/>
          <a:lstStyle/>
          <a:p>
            <a:r>
              <a:rPr lang="ru-RU" b="1" dirty="0" smtClean="0"/>
              <a:t>С любовью к родному краю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 класс</a:t>
            </a:r>
            <a:br>
              <a:rPr lang="ru-RU" b="1" dirty="0" smtClean="0"/>
            </a:br>
            <a:r>
              <a:rPr lang="ru-RU" b="1" dirty="0" smtClean="0"/>
              <a:t>Тема: Тайна </a:t>
            </a:r>
            <a:r>
              <a:rPr lang="ru-RU" b="1" dirty="0" smtClean="0"/>
              <a:t>названий  улиц родного города  (села)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21506" name="Picture 2" descr="https://fsd.multiurok.ru/html/2022/02/18/s_620f8f88e96fa/phpu6wKOs_Pr.-Rasskaz-o-slove_html_25071c1c5c7c25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44824"/>
            <a:ext cx="5885227" cy="4413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Организация знакомства </a:t>
            </a:r>
            <a:r>
              <a:rPr lang="ru-RU" dirty="0" smtClean="0"/>
              <a:t>с историей названий улиц </a:t>
            </a:r>
            <a:r>
              <a:rPr lang="ru-RU" dirty="0" err="1" smtClean="0"/>
              <a:t>Троицко</a:t>
            </a:r>
            <a:r>
              <a:rPr lang="ru-RU" dirty="0" smtClean="0"/>
              <a:t> – </a:t>
            </a:r>
            <a:r>
              <a:rPr lang="ru-RU" dirty="0" err="1" smtClean="0"/>
              <a:t>Хацызска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новый материал с помощью видео: Родина </a:t>
            </a:r>
            <a:r>
              <a:rPr lang="ru-RU" dirty="0" err="1" smtClean="0"/>
              <a:t>Троицко</a:t>
            </a:r>
            <a:r>
              <a:rPr lang="ru-RU" dirty="0" smtClean="0"/>
              <a:t> </a:t>
            </a:r>
            <a:r>
              <a:rPr lang="ru-RU" dirty="0" err="1" smtClean="0"/>
              <a:t>Харцызск</a:t>
            </a:r>
            <a:r>
              <a:rPr lang="ru-RU" dirty="0" smtClean="0"/>
              <a:t>, перейдя по ссылке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www.youtube.com/watch?v=HLfuckzJaiU&amp;feature=emb_logo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268760"/>
            <a:ext cx="3528392" cy="485740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	Найдите </a:t>
            </a:r>
            <a:r>
              <a:rPr lang="ru-RU" b="1" dirty="0" smtClean="0"/>
              <a:t>на карте место своего проживания.</a:t>
            </a:r>
            <a:endParaRPr lang="ru-RU" b="1" dirty="0"/>
          </a:p>
        </p:txBody>
      </p:sp>
      <p:pic>
        <p:nvPicPr>
          <p:cNvPr id="1026" name="Picture 2" descr="https://xn--j1ahfl.xn--p1ai/data/images/u233630/t1547909272a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32656"/>
            <a:ext cx="4558446" cy="6104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200" dirty="0" smtClean="0"/>
              <a:t>Прочитайте стихотворение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980728"/>
            <a:ext cx="6851104" cy="5145435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sz="2000" dirty="0" smtClean="0"/>
              <a:t>Если скажут слово «Родина»,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Сразу в памяти встаёт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Старый дом, в саду смородина,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Старый тополь у ворот.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У реки берёзка-скромница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И ромашковый бугор.…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А другим, наверно, вспомнится,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Свой родной московский двор.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В лужах первые кораблики,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Над скакалкой топот ног,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И большой соседской фабрики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Громкий радостный гудок.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Или степь от маков красная.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Золотая целина…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Родина бывает разная,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Но у всех она одна!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/>
              <a:t>Зинаида Александрова</a:t>
            </a:r>
          </a:p>
          <a:p>
            <a:r>
              <a:rPr lang="ru-RU" sz="2400" b="1" dirty="0" smtClean="0"/>
              <a:t>Что для вас значит слово Родина?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Игра «Назови–</a:t>
            </a:r>
            <a:r>
              <a:rPr lang="ru-RU" b="1" dirty="0" err="1" smtClean="0"/>
              <a:t>ка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600200"/>
            <a:ext cx="6779096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Поиграем </a:t>
            </a:r>
            <a:r>
              <a:rPr lang="ru-RU" dirty="0" smtClean="0"/>
              <a:t>в игру «Назови-ка», </a:t>
            </a:r>
            <a:r>
              <a:rPr lang="ru-RU" dirty="0" smtClean="0"/>
              <a:t>назовите </a:t>
            </a:r>
            <a:r>
              <a:rPr lang="ru-RU" dirty="0" smtClean="0"/>
              <a:t>улицу поселке </a:t>
            </a:r>
            <a:r>
              <a:rPr lang="ru-RU" dirty="0" err="1" smtClean="0"/>
              <a:t>Троицко</a:t>
            </a:r>
            <a:r>
              <a:rPr lang="ru-RU" dirty="0" smtClean="0"/>
              <a:t> –</a:t>
            </a:r>
            <a:r>
              <a:rPr lang="ru-RU" dirty="0" err="1" smtClean="0"/>
              <a:t>Харцызск</a:t>
            </a:r>
            <a:r>
              <a:rPr lang="ru-RU" dirty="0" smtClean="0"/>
              <a:t> </a:t>
            </a:r>
            <a:r>
              <a:rPr lang="ru-RU" dirty="0" smtClean="0"/>
              <a:t>на </a:t>
            </a:r>
            <a:r>
              <a:rPr lang="ru-RU" dirty="0" smtClean="0"/>
              <a:t>букву «Г, Б,С, Ч,Л, К…» и т.д. Можно пользоваться картой.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2722314"/>
          </a:xfrm>
        </p:spPr>
        <p:txBody>
          <a:bodyPr/>
          <a:lstStyle/>
          <a:p>
            <a:r>
              <a:rPr lang="ru-RU" b="1" dirty="0" smtClean="0"/>
              <a:t>Конкурс рисунков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smtClean="0"/>
              <a:t>Моя родная улица в </a:t>
            </a:r>
            <a:r>
              <a:rPr lang="ru-RU" b="1" dirty="0" err="1" smtClean="0"/>
              <a:t>Троицко</a:t>
            </a:r>
            <a:r>
              <a:rPr lang="ru-RU" b="1" dirty="0" smtClean="0"/>
              <a:t> -</a:t>
            </a:r>
            <a:r>
              <a:rPr lang="ru-RU" b="1" dirty="0" err="1" smtClean="0"/>
              <a:t>Харцызске</a:t>
            </a:r>
            <a:r>
              <a:rPr lang="ru-RU" b="1" dirty="0" smtClean="0"/>
              <a:t> 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3356992"/>
            <a:ext cx="6923112" cy="276917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Нарисуйте рисунок </a:t>
            </a:r>
            <a:r>
              <a:rPr lang="ru-RU" dirty="0" smtClean="0"/>
              <a:t>на тему «Моя родная улица в </a:t>
            </a:r>
            <a:r>
              <a:rPr lang="ru-RU" dirty="0" smtClean="0"/>
              <a:t>поселке </a:t>
            </a:r>
            <a:r>
              <a:rPr lang="ru-RU" dirty="0" err="1" smtClean="0"/>
              <a:t>Троицко</a:t>
            </a:r>
            <a:r>
              <a:rPr lang="ru-RU" dirty="0" smtClean="0"/>
              <a:t> –</a:t>
            </a:r>
            <a:r>
              <a:rPr lang="ru-RU" dirty="0" err="1" smtClean="0"/>
              <a:t>Харцызск</a:t>
            </a:r>
            <a:r>
              <a:rPr lang="ru-RU" dirty="0" smtClean="0"/>
              <a:t>». </a:t>
            </a:r>
            <a:r>
              <a:rPr lang="ru-RU" dirty="0" smtClean="0"/>
              <a:t>Мы проведём выставку ваших рисунков. (Дети показывают рисунки и рассказывают о родной улице в городе)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r>
              <a:rPr lang="ru-RU" b="1" dirty="0" smtClean="0"/>
              <a:t>Закончите любое из данных предложений:</a:t>
            </a:r>
            <a:endParaRPr lang="ru-RU" dirty="0" smtClean="0"/>
          </a:p>
          <a:p>
            <a:r>
              <a:rPr lang="ru-RU" dirty="0" smtClean="0"/>
              <a:t>Я открыл для себя…</a:t>
            </a:r>
          </a:p>
          <a:p>
            <a:r>
              <a:rPr lang="ru-RU" dirty="0" smtClean="0"/>
              <a:t>Я сегодня узнал…</a:t>
            </a:r>
          </a:p>
          <a:p>
            <a:r>
              <a:rPr lang="ru-RU" dirty="0" smtClean="0"/>
              <a:t>Особенно интересно было…</a:t>
            </a:r>
          </a:p>
          <a:p>
            <a:r>
              <a:rPr lang="ru-RU" dirty="0" smtClean="0"/>
              <a:t>Меня очень удивило…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Задание, выполненное в письменном виде, должно быть сфотографировано или отсканировано и отправлено в виде файла. Для обратной связи можно использовать электронную почту </a:t>
            </a:r>
            <a:r>
              <a:rPr lang="en-US" b="1" dirty="0" err="1" smtClean="0"/>
              <a:t>svetlanakiss</a:t>
            </a:r>
            <a:r>
              <a:rPr lang="ru-RU" b="1" dirty="0" smtClean="0"/>
              <a:t>1988@</a:t>
            </a:r>
            <a:r>
              <a:rPr lang="en-US" b="1" dirty="0" err="1" smtClean="0"/>
              <a:t>gmail</a:t>
            </a:r>
            <a:r>
              <a:rPr lang="ru-RU" b="1" dirty="0" smtClean="0"/>
              <a:t>.</a:t>
            </a:r>
            <a:r>
              <a:rPr lang="en-US" b="1" dirty="0" smtClean="0"/>
              <a:t>com</a:t>
            </a:r>
            <a:r>
              <a:rPr lang="ru-RU" b="1" dirty="0" smtClean="0"/>
              <a:t>, социальные сети ВК, ОК, </a:t>
            </a:r>
            <a:r>
              <a:rPr lang="ru-RU" b="1" dirty="0" err="1" smtClean="0"/>
              <a:t>мессенджеры</a:t>
            </a:r>
            <a:r>
              <a:rPr lang="ru-RU" b="1" dirty="0" smtClean="0"/>
              <a:t> </a:t>
            </a:r>
            <a:r>
              <a:rPr lang="ru-RU" b="1" dirty="0" err="1" smtClean="0"/>
              <a:t>WhatsApp</a:t>
            </a:r>
            <a:r>
              <a:rPr lang="ru-RU" b="1" dirty="0" smtClean="0"/>
              <a:t> и </a:t>
            </a:r>
            <a:r>
              <a:rPr lang="en-US" b="1" dirty="0" smtClean="0"/>
              <a:t>Telegram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25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Тема25</Template>
  <TotalTime>132</TotalTime>
  <Words>205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Тема25</vt:lpstr>
      <vt:lpstr>С любовью к родному краю  3 класс Тема: Тайна названий  улиц родного города  (села)</vt:lpstr>
      <vt:lpstr>Слайд 2</vt:lpstr>
      <vt:lpstr>Слайд 3</vt:lpstr>
      <vt:lpstr>Слайд 4</vt:lpstr>
      <vt:lpstr>Прочитайте стихотворение</vt:lpstr>
      <vt:lpstr>Игра «Назови–ка»</vt:lpstr>
      <vt:lpstr>Конкурс рисунков  «Моя родная улица в Троицко -Харцызске » </vt:lpstr>
      <vt:lpstr>Задание для контроля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любовью к родному краю  3 класс Тема: Тайна названий  улиц родного города  (села)</dc:title>
  <dc:creator>света</dc:creator>
  <cp:lastModifiedBy>света</cp:lastModifiedBy>
  <cp:revision>9</cp:revision>
  <dcterms:created xsi:type="dcterms:W3CDTF">2022-10-04T07:25:00Z</dcterms:created>
  <dcterms:modified xsi:type="dcterms:W3CDTF">2022-10-04T09:47:36Z</dcterms:modified>
</cp:coreProperties>
</file>