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3" r:id="rId4"/>
    <p:sldId id="291" r:id="rId5"/>
    <p:sldId id="272" r:id="rId6"/>
    <p:sldId id="297" r:id="rId7"/>
    <p:sldId id="275" r:id="rId8"/>
    <p:sldId id="292" r:id="rId9"/>
    <p:sldId id="293" r:id="rId10"/>
    <p:sldId id="298" r:id="rId11"/>
    <p:sldId id="296" r:id="rId12"/>
    <p:sldId id="274" r:id="rId13"/>
    <p:sldId id="276" r:id="rId14"/>
    <p:sldId id="277" r:id="rId15"/>
    <p:sldId id="278" r:id="rId16"/>
    <p:sldId id="279" r:id="rId17"/>
    <p:sldId id="281" r:id="rId18"/>
    <p:sldId id="284" r:id="rId19"/>
    <p:sldId id="282" r:id="rId20"/>
    <p:sldId id="283" r:id="rId21"/>
    <p:sldId id="286" r:id="rId22"/>
    <p:sldId id="288" r:id="rId23"/>
    <p:sldId id="289" r:id="rId24"/>
    <p:sldId id="290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66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43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gif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gif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68046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Путешествие в страну дорожного движения</a:t>
            </a:r>
            <a:endParaRPr lang="ru-RU" sz="5400" b="1" cap="none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181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70000" y="381000"/>
            <a:ext cx="6705600" cy="6959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Правила поведения пешеходов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Иди по тротуару, придерживаясь правой стороны.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dirty="0">
                <a:solidFill>
                  <a:srgbClr val="C00000"/>
                </a:solidFill>
              </a:rPr>
              <a:t>Не беги, иди шагом.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/>
              <a:t>-Не переступай через бордюр, и даже не наступай на него.</a:t>
            </a:r>
            <a:br>
              <a:rPr lang="ru-RU" dirty="0"/>
            </a:br>
            <a:r>
              <a:rPr lang="ru-RU" dirty="0">
                <a:solidFill>
                  <a:srgbClr val="C00000"/>
                </a:solidFill>
              </a:rPr>
              <a:t>-Обходи препятствия на тротуаре.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/>
              <a:t>-Не выходи на проезжую часть дороги.</a:t>
            </a:r>
            <a:br>
              <a:rPr lang="ru-RU" dirty="0"/>
            </a:br>
            <a:r>
              <a:rPr lang="ru-RU" dirty="0">
                <a:solidFill>
                  <a:srgbClr val="C00000"/>
                </a:solidFill>
              </a:rPr>
              <a:t>-Не играй, не балуйся на тротуаре.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/>
              <a:t>-Не подлезай через пешеходные ограждения, не сиди на них.</a:t>
            </a:r>
          </a:p>
        </p:txBody>
      </p:sp>
    </p:spTree>
    <p:extLst>
      <p:ext uri="{BB962C8B-B14F-4D97-AF65-F5344CB8AC3E}">
        <p14:creationId xmlns:p14="http://schemas.microsoft.com/office/powerpoint/2010/main" val="39079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77340" y="571500"/>
            <a:ext cx="6019800" cy="5715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Правила поведения пассажиров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остановке: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-Соблюдай порядок: в ожидании транспорта веди себя спокойно, не играй, не толкайся, не бегай.</a:t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dirty="0"/>
              <a:t>Стой на тротуаре, не наступай на бордюр.</a:t>
            </a:r>
            <a:br>
              <a:rPr lang="ru-RU" dirty="0"/>
            </a:br>
            <a:r>
              <a:rPr lang="ru-RU" dirty="0"/>
              <a:t>-Не выходи на проезжую часть дороги.</a:t>
            </a:r>
            <a:br>
              <a:rPr lang="ru-RU" dirty="0"/>
            </a:br>
            <a:r>
              <a:rPr lang="ru-RU" dirty="0"/>
              <a:t>-Подходи к транспорту только после его остановки.</a:t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При посадке: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-Пропусти выходящих пассажиров.</a:t>
            </a:r>
            <a:br>
              <a:rPr lang="ru-RU" dirty="0"/>
            </a:br>
            <a:r>
              <a:rPr lang="ru-RU" dirty="0" smtClean="0"/>
              <a:t>-Соблюдай </a:t>
            </a:r>
            <a:r>
              <a:rPr lang="ru-RU" dirty="0"/>
              <a:t>осторожность при посадке, чтобы не оказаться зажатым закрывающимися дверями.</a:t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В транспорте:</a:t>
            </a:r>
            <a:r>
              <a:rPr lang="ru-RU" dirty="0"/>
              <a:t>                                                                                                                 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/>
              <a:t>-</a:t>
            </a:r>
            <a:r>
              <a:rPr lang="ru-RU" dirty="0" smtClean="0"/>
              <a:t>Проходи </a:t>
            </a:r>
            <a:r>
              <a:rPr lang="ru-RU" dirty="0"/>
              <a:t>вперед, не останавливайся на ступеньках или около дверей.</a:t>
            </a:r>
            <a:br>
              <a:rPr lang="ru-RU" dirty="0"/>
            </a:br>
            <a:r>
              <a:rPr lang="ru-RU" dirty="0"/>
              <a:t>-В салоне держись за поручни, не мешай пассажирам проходить.</a:t>
            </a:r>
            <a:br>
              <a:rPr lang="ru-RU" dirty="0"/>
            </a:br>
            <a:r>
              <a:rPr lang="ru-RU" dirty="0"/>
              <a:t>-Заранее готовься к выходу.</a:t>
            </a:r>
            <a:br>
              <a:rPr lang="ru-RU" dirty="0"/>
            </a:br>
            <a:r>
              <a:rPr lang="ru-RU" dirty="0"/>
              <a:t>-Не балуйся, не кричи, не вставай ногами на сидение.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60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1.Почему нельзя появляться внезапно перед близко идущим транспортом?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автомобиль не успеет затормозить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водитель будет ругаться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2.Где нужно ждать троллейбус, автобус?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На обочине дороги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специально оборудованных местах, на остановках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4. Какую форму и цвет имеют запрещающие знаки?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Синий квадрат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круг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 треугольник</a:t>
            </a:r>
            <a:endParaRPr lang="ru-RU" sz="2800" i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30905"/>
            <a:ext cx="8305799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7. С какого возраста разрешается ездить детям на велосипедах по дороге?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7 лет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14 лет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18 лет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8. Сколько сигналов у пешеходного светофора?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3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9. Где можно переходить проезжую часть автомобильной дороги , если нет пешеходного перехода?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Нигде нельзя переходить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10. Как безопасно переходить дорогу, выйдя из автобуса?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Перед автобусом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автобуса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11</a:t>
            </a:r>
            <a:r>
              <a:rPr lang="ru-RU" sz="2000" b="1" dirty="0" smtClean="0">
                <a:latin typeface="Comic Sans MS" pitchFamily="66" charset="0"/>
              </a:rPr>
              <a:t>. Два мальчика и три девочки вышли из школы. Когда они подошли к пешеходному переходу, зелёный свет уже начал мигать. Мальчики побежали через дорогу бегом, а девочки остались дожидаться следующего сигнала. Сколько ребят правильно перешли дорогу?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5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2 мальчика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3 девочки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12. Семеро ребят играли в мяч на проезжей части дороги. Двое ушли домой. Остальные остались играть на дороге. Сколько ребят вели себя правильно?</a:t>
            </a: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Никто себя правильно не вёл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Двое (кто ушёл домой)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Трое ( кто остался играть)</a:t>
            </a:r>
            <a:endParaRPr lang="ru-RU" sz="24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1" y="0"/>
            <a:ext cx="7315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П</a:t>
            </a:r>
            <a:r>
              <a:rPr lang="ru-RU" sz="4000" dirty="0"/>
              <a:t>о городу, по улице не ходят просто так</a:t>
            </a:r>
            <a:br>
              <a:rPr lang="ru-RU" sz="4000" dirty="0"/>
            </a:br>
            <a:r>
              <a:rPr lang="ru-RU" sz="4000" dirty="0"/>
              <a:t>Когда не знаешь правила, легко попасть впросак.</a:t>
            </a:r>
            <a:br>
              <a:rPr lang="ru-RU" sz="4000" dirty="0"/>
            </a:br>
            <a:r>
              <a:rPr lang="ru-RU" sz="4000" dirty="0"/>
              <a:t>Всё время будь внимателен и помни наперёд</a:t>
            </a:r>
            <a:br>
              <a:rPr lang="ru-RU" sz="4000" dirty="0"/>
            </a:br>
            <a:r>
              <a:rPr lang="ru-RU" sz="4000" dirty="0"/>
              <a:t>Свои имеет </a:t>
            </a:r>
            <a:r>
              <a:rPr lang="ru-RU" sz="4000" dirty="0" smtClean="0"/>
              <a:t>правила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шофёр и пешеход. 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1143049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75250" y="3581400"/>
            <a:ext cx="4692549" cy="3261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smtClean="0">
                <a:solidFill>
                  <a:srgbClr val="E40616"/>
                </a:solidFill>
              </a:rPr>
              <a:t>нельзя</a:t>
            </a:r>
            <a:r>
              <a:rPr lang="ru-RU" sz="4000" i="1" smtClean="0">
                <a:solidFill>
                  <a:srgbClr val="E40616"/>
                </a:solidFill>
              </a:rPr>
              <a:t> :</a:t>
            </a:r>
            <a:r>
              <a:rPr lang="ru-RU" sz="400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3850" y="1125538"/>
            <a:ext cx="8642350" cy="40481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Перед нами широкая  ________. </a:t>
            </a:r>
          </a:p>
          <a:p>
            <a:r>
              <a:rPr lang="ru-RU" sz="2400" dirty="0">
                <a:latin typeface="Comic Sans MS" pitchFamily="66" charset="0"/>
              </a:rPr>
              <a:t>На перекрестке нет ни __________, </a:t>
            </a:r>
            <a:r>
              <a:rPr lang="ru-RU" sz="2400" dirty="0" err="1">
                <a:latin typeface="Comic Sans MS" pitchFamily="66" charset="0"/>
              </a:rPr>
              <a:t>ни</a:t>
            </a:r>
            <a:r>
              <a:rPr lang="ru-RU" sz="2400" dirty="0">
                <a:latin typeface="Comic Sans MS" pitchFamily="66" charset="0"/>
              </a:rPr>
              <a:t> регулировщика. Прежде чем ступить на _______________, выбери самое безопасное место, где _______ хорошо просматривается в обе стороны. </a:t>
            </a:r>
          </a:p>
          <a:p>
            <a:r>
              <a:rPr lang="ru-RU" sz="2400" dirty="0">
                <a:latin typeface="Comic Sans MS" pitchFamily="66" charset="0"/>
              </a:rPr>
              <a:t>Если по близости нет машин, начинай _______. Посмотри _______, дойдя до середины дороги посмотри _________.</a:t>
            </a:r>
          </a:p>
          <a:p>
            <a:r>
              <a:rPr lang="ru-RU" sz="2400" dirty="0">
                <a:latin typeface="Comic Sans MS" pitchFamily="66" charset="0"/>
              </a:rPr>
              <a:t>Переходи дорогу ________,  постоянно следи за дорогой, пока не закончишь _________.</a:t>
            </a:r>
          </a:p>
          <a:p>
            <a:pPr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8958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Письмо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6308725"/>
            <a:ext cx="9350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14414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светофора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547813" y="6021388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проезжая часть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2771775" y="5445125"/>
            <a:ext cx="11525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7235825" y="6237288"/>
            <a:ext cx="15128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5508625" y="5516563"/>
            <a:ext cx="1646238" cy="534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по прямой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4716463" y="6165850"/>
            <a:ext cx="1071562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4284663" y="5373688"/>
            <a:ext cx="1096962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налево</a:t>
            </a:r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7524750" y="5445125"/>
            <a:ext cx="13366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направо</a:t>
            </a:r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4284663" y="1916113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проезжую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023 C 0.2 -0.04189 0.35677 -0.08333 0.41111 -0.20671 C 0.46545 -0.33009 0.37621 -0.65115 0.36927 -0.74004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00" y="-3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1482 C -0.04496 -0.10718 -0.071 -0.22893 -0.00104 -0.32708 C 0.06893 -0.42523 0.23473 -0.49977 0.4007 -0.57431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6 -0.00417 C -0.06684 0.04583 -0.03125 0.09583 0.08646 0.0368 C 0.20417 -0.02223 0.56389 -0.25255 0.60417 -0.35903 C 0.64444 -0.46551 0.48628 -0.5338 0.3283 -0.60186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00" y="-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8 -0.0375 C -0.03438 -0.11551 -0.15747 -0.19329 -0.13525 -0.2632 C -0.11302 -0.3331 0.05486 -0.39491 0.22274 -0.45671 " pathEditMode="relative" rAng="0" ptsTypes="aaA">
                                      <p:cBhvr>
                                        <p:cTn id="62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54 -0.00046 C -0.20417 -0.00787 -0.34462 -0.01505 -0.35538 -0.09283 C -0.36615 -0.1706 -0.24722 -0.31898 -0.12813 -0.46713 " pathEditMode="relative" rAng="0" ptsTypes="aaA">
                                      <p:cBhvr>
                                        <p:cTn id="6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-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4027 C -0.06094 0.00973 -0.12951 0.05996 -0.1684 0.01875 C -0.20712 -0.02222 -0.21632 -0.15393 -0.22534 -0.28565 " pathEditMode="relative" rAng="0" ptsTypes="aaA">
                                      <p:cBhvr>
                                        <p:cTn id="7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-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0.02454 C -0.21702 0.09954 -0.41875 0.17454 -0.51372 0.12986 C -0.60868 0.08519 -0.5967 -0.07963 -0.58473 -0.24421 " pathEditMode="relative" rAng="0" ptsTypes="aaA">
                                      <p:cBhvr>
                                        <p:cTn id="7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0.01088 C 0.05504 0.05416 0.08785 0.09745 0.05174 0.10347 C 0.01563 0.10949 -0.14132 0.10254 -0.19375 0.04745 C -0.24635 -0.00764 -0.25486 -0.11783 -0.26319 -0.22778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-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0.01482 C 0.18888 -0.0544 0.32291 -0.09399 0.321 -0.13311 C 0.31909 -0.17223 0.09027 -0.22986 0.04375 -0.24908 " pathEditMode="relative" rAng="0" ptsTypes="aaA">
                                      <p:cBhvr>
                                        <p:cTn id="82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0" grpId="2" animBg="1"/>
      <p:bldP spid="3081" grpId="0" animBg="1"/>
      <p:bldP spid="3081" grpId="1" animBg="1"/>
      <p:bldP spid="3082" grpId="0" animBg="1"/>
      <p:bldP spid="3082" grpId="1" animBg="1"/>
      <p:bldP spid="3083" grpId="0" animBg="1"/>
      <p:bldP spid="3083" grpId="1" animBg="1"/>
      <p:bldP spid="3084" grpId="0" animBg="1"/>
      <p:bldP spid="3084" grpId="1" animBg="1"/>
      <p:bldP spid="3085" grpId="0" animBg="1"/>
      <p:bldP spid="3085" grpId="1" animBg="1"/>
      <p:bldP spid="3086" grpId="0" animBg="1"/>
      <p:bldP spid="3086" grpId="1" animBg="1"/>
      <p:bldP spid="308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Tahoma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3528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3528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0668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  <p:pic>
        <p:nvPicPr>
          <p:cNvPr id="2053" name="Picture 5" descr="https://tvoysurgut.ru/userapi/problems/80e73294216d0c71f10e1dbdade1e86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19" y="5181600"/>
            <a:ext cx="1583562" cy="15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c7.hotpng.com/preview/706/568/994/rooms-lutra-bicycle-cycling-sign-mechelen-portugues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5082223"/>
            <a:ext cx="1658620" cy="165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cdc/0005640b-0566a9a9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955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876800" y="3352800"/>
            <a:ext cx="3657600" cy="10668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6700" y="3352800"/>
            <a:ext cx="3924300" cy="1066800"/>
          </a:xfrm>
          <a:prstGeom prst="round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76800" y="381000"/>
            <a:ext cx="3733800" cy="8686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4800" y="381000"/>
            <a:ext cx="3733800" cy="838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28600" y="381000"/>
            <a:ext cx="4267200" cy="5181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запрещающие</a:t>
            </a:r>
            <a:r>
              <a:rPr lang="ru-RU" sz="4000" b="1" dirty="0" smtClean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endParaRPr 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предупреждающие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876800" y="381000"/>
            <a:ext cx="3810000" cy="574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разрешающие</a:t>
            </a:r>
          </a:p>
          <a:p>
            <a:pPr marL="0" indent="0">
              <a:buNone/>
            </a:pP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4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информационно-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указательные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9225" grpId="0" animBg="1"/>
      <p:bldP spid="92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495</Words>
  <Application>Microsoft Office PowerPoint</Application>
  <PresentationFormat>Экран (4:3)</PresentationFormat>
  <Paragraphs>153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поведения пешеходов</vt:lpstr>
      <vt:lpstr>Правила поведения пассажиров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проезжей части дороги нельзя 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56</cp:revision>
  <dcterms:created xsi:type="dcterms:W3CDTF">2012-02-05T06:23:06Z</dcterms:created>
  <dcterms:modified xsi:type="dcterms:W3CDTF">2022-09-16T07:36:02Z</dcterms:modified>
</cp:coreProperties>
</file>